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4.xml.rels" ContentType="application/vnd.openxmlformats-package.relationships+xml"/>
  <Override PartName="/ppt/slideMasters/_rels/slideMaster1.xml.rels" ContentType="application/vnd.openxmlformats-package.relationships+xml"/>
  <Override PartName="/ppt/slideMasters/_rels/slideMaster3.xml.rels" ContentType="application/vnd.openxmlformats-package.relationships+xml"/>
  <Override PartName="/ppt/slideMasters/_rels/slideMaster2.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_rels/presentation.xml.rels" ContentType="application/vnd.openxmlformats-package.relationships+xml"/>
  <Override PartName="/ppt/media/image1.png" ContentType="image/png"/>
  <Override PartName="/ppt/media/image2.jpeg" ContentType="image/jpeg"/>
  <Override PartName="/ppt/media/image3.png" ContentType="image/png"/>
  <Override PartName="/ppt/media/image4.png" ContentType="image/png"/>
  <Override PartName="/ppt/media/image5.png" ContentType="image/png"/>
  <Override PartName="/ppt/media/image6.jpeg" ContentType="image/jpeg"/>
  <Override PartName="/ppt/media/image8.png" ContentType="image/png"/>
  <Override PartName="/ppt/media/image7.png" ContentType="image/png"/>
  <Override PartName="/ppt/slideLayouts/_rels/slideLayout5.xml.rels" ContentType="application/vnd.openxmlformats-package.relationships+xml"/>
  <Override PartName="/ppt/slideLayouts/_rels/slideLayout25.xml.rels" ContentType="application/vnd.openxmlformats-package.relationships+xml"/>
  <Override PartName="/ppt/slideLayouts/_rels/slideLayout10.xml.rels" ContentType="application/vnd.openxmlformats-package.relationships+xml"/>
  <Override PartName="/ppt/slideLayouts/_rels/slideLayout32.xml.rels" ContentType="application/vnd.openxmlformats-package.relationships+xml"/>
  <Override PartName="/ppt/slideLayouts/_rels/slideLayout16.xml.rels" ContentType="application/vnd.openxmlformats-package.relationships+xml"/>
  <Override PartName="/ppt/slideLayouts/_rels/slideLayout47.xml.rels" ContentType="application/vnd.openxmlformats-package.relationships+xml"/>
  <Override PartName="/ppt/slideLayouts/_rels/slideLayout26.xml.rels" ContentType="application/vnd.openxmlformats-package.relationships+xml"/>
  <Override PartName="/ppt/slideLayouts/_rels/slideLayout11.xml.rels" ContentType="application/vnd.openxmlformats-package.relationships+xml"/>
  <Override PartName="/ppt/slideLayouts/_rels/slideLayout17.xml.rels" ContentType="application/vnd.openxmlformats-package.relationships+xml"/>
  <Override PartName="/ppt/slideLayouts/_rels/slideLayout12.xml.rels" ContentType="application/vnd.openxmlformats-package.relationships+xml"/>
  <Override PartName="/ppt/slideLayouts/_rels/slideLayout18.xml.rels" ContentType="application/vnd.openxmlformats-package.relationships+xml"/>
  <Override PartName="/ppt/slideLayouts/_rels/slideLayout13.xml.rels" ContentType="application/vnd.openxmlformats-package.relationships+xml"/>
  <Override PartName="/ppt/slideLayouts/_rels/slideLayout19.xml.rels" ContentType="application/vnd.openxmlformats-package.relationships+xml"/>
  <Override PartName="/ppt/slideLayouts/_rels/slideLayout31.xml.rels" ContentType="application/vnd.openxmlformats-package.relationships+xml"/>
  <Override PartName="/ppt/slideLayouts/_rels/slideLayout24.xml.rels" ContentType="application/vnd.openxmlformats-package.relationships+xml"/>
  <Override PartName="/ppt/slideLayouts/_rels/slideLayout15.xml.rels" ContentType="application/vnd.openxmlformats-package.relationships+xml"/>
  <Override PartName="/ppt/slideLayouts/_rels/slideLayout6.xml.rels" ContentType="application/vnd.openxmlformats-package.relationships+xml"/>
  <Override PartName="/ppt/slideLayouts/_rels/slideLayout42.xml.rels" ContentType="application/vnd.openxmlformats-package.relationships+xml"/>
  <Override PartName="/ppt/slideLayouts/_rels/slideLayout35.xml.rels" ContentType="application/vnd.openxmlformats-package.relationships+xml"/>
  <Override PartName="/ppt/slideLayouts/_rels/slideLayout20.xml.rels" ContentType="application/vnd.openxmlformats-package.relationships+xml"/>
  <Override PartName="/ppt/slideLayouts/_rels/slideLayout41.xml.rels" ContentType="application/vnd.openxmlformats-package.relationships+xml"/>
  <Override PartName="/ppt/slideLayouts/_rels/slideLayout34.xml.rels" ContentType="application/vnd.openxmlformats-package.relationships+xml"/>
  <Override PartName="/ppt/slideLayouts/_rels/slideLayout4.xml.rels" ContentType="application/vnd.openxmlformats-package.relationships+xml"/>
  <Override PartName="/ppt/slideLayouts/_rels/slideLayout3.xml.rels" ContentType="application/vnd.openxmlformats-package.relationships+xml"/>
  <Override PartName="/ppt/slideLayouts/_rels/slideLayout9.xml.rels" ContentType="application/vnd.openxmlformats-package.relationships+xml"/>
  <Override PartName="/ppt/slideLayouts/_rels/slideLayout2.xml.rels" ContentType="application/vnd.openxmlformats-package.relationships+xml"/>
  <Override PartName="/ppt/slideLayouts/_rels/slideLayout8.xml.rels" ContentType="application/vnd.openxmlformats-package.relationships+xml"/>
  <Override PartName="/ppt/slideLayouts/_rels/slideLayout36.xml.rels" ContentType="application/vnd.openxmlformats-package.relationships+xml"/>
  <Override PartName="/ppt/slideLayouts/_rels/slideLayout21.xml.rels" ContentType="application/vnd.openxmlformats-package.relationships+xml"/>
  <Override PartName="/ppt/slideLayouts/_rels/slideLayout43.xml.rels" ContentType="application/vnd.openxmlformats-package.relationships+xml"/>
  <Override PartName="/ppt/slideLayouts/_rels/slideLayout27.xml.rels" ContentType="application/vnd.openxmlformats-package.relationships+xml"/>
  <Override PartName="/ppt/slideLayouts/_rels/slideLayout23.xml.rels" ContentType="application/vnd.openxmlformats-package.relationships+xml"/>
  <Override PartName="/ppt/slideLayouts/_rels/slideLayout38.xml.rels" ContentType="application/vnd.openxmlformats-package.relationships+xml"/>
  <Override PartName="/ppt/slideLayouts/_rels/slideLayout29.xml.rels" ContentType="application/vnd.openxmlformats-package.relationships+xml"/>
  <Override PartName="/ppt/slideLayouts/_rels/slideLayout14.xml.rels" ContentType="application/vnd.openxmlformats-package.relationships+xml"/>
  <Override PartName="/ppt/slideLayouts/_rels/slideLayout45.xml.rels" ContentType="application/vnd.openxmlformats-package.relationships+xml"/>
  <Override PartName="/ppt/slideLayouts/_rels/slideLayout30.xml.rels" ContentType="application/vnd.openxmlformats-package.relationships+xml"/>
  <Override PartName="/ppt/slideLayouts/_rels/slideLayout1.xml.rels" ContentType="application/vnd.openxmlformats-package.relationships+xml"/>
  <Override PartName="/ppt/slideLayouts/_rels/slideLayout7.xml.rels" ContentType="application/vnd.openxmlformats-package.relationships+xml"/>
  <Override PartName="/ppt/slideLayouts/_rels/slideLayout22.xml.rels" ContentType="application/vnd.openxmlformats-package.relationships+xml"/>
  <Override PartName="/ppt/slideLayouts/_rels/slideLayout37.xml.rels" ContentType="application/vnd.openxmlformats-package.relationships+xml"/>
  <Override PartName="/ppt/slideLayouts/_rels/slideLayout28.xml.rels" ContentType="application/vnd.openxmlformats-package.relationships+xml"/>
  <Override PartName="/ppt/slideLayouts/_rels/slideLayout44.xml.rels" ContentType="application/vnd.openxmlformats-package.relationships+xml"/>
  <Override PartName="/ppt/slideLayouts/_rels/slideLayout46.xml.rels" ContentType="application/vnd.openxmlformats-package.relationships+xml"/>
  <Override PartName="/ppt/slideLayouts/_rels/slideLayout48.xml.rels" ContentType="application/vnd.openxmlformats-package.relationships+xml"/>
  <Override PartName="/ppt/slideLayouts/_rels/slideLayout33.xml.rels" ContentType="application/vnd.openxmlformats-package.relationships+xml"/>
  <Override PartName="/ppt/slideLayouts/_rels/slideLayout40.xml.rels" ContentType="application/vnd.openxmlformats-package.relationships+xml"/>
  <Override PartName="/ppt/slideLayouts/_rels/slideLayout39.xml.rels" ContentType="application/vnd.openxmlformats-package.relationships+xml"/>
  <Override PartName="/ppt/slideLayouts/slideLayout29.xml" ContentType="application/vnd.openxmlformats-officedocument.presentationml.slideLayout+xml"/>
  <Override PartName="/ppt/slideLayouts/slideLayout9.xml" ContentType="application/vnd.openxmlformats-officedocument.presentationml.slideLayout+xml"/>
  <Override PartName="/ppt/slideLayouts/slideLayout28.xml" ContentType="application/vnd.openxmlformats-officedocument.presentationml.slideLayout+xml"/>
  <Override PartName="/ppt/slideLayouts/slideLayout8.xml" ContentType="application/vnd.openxmlformats-officedocument.presentationml.slideLayout+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7.xml" ContentType="application/vnd.openxmlformats-officedocument.presentationml.slideLayout+xml"/>
  <Override PartName="/ppt/slideLayouts/slideLayout1.xml" ContentType="application/vnd.openxmlformats-officedocument.presentationml.slideLayout+xml"/>
  <Override PartName="/ppt/slideLayouts/slideLayout21.xml" ContentType="application/vnd.openxmlformats-officedocument.presentationml.slideLayout+xml"/>
  <Override PartName="/ppt/slideLayouts/slideLayout20.xml" ContentType="application/vnd.openxmlformats-officedocument.presentationml.slideLayout+xml"/>
  <Override PartName="/ppt/slideLayouts/slideLayout18.xml" ContentType="application/vnd.openxmlformats-officedocument.presentationml.slideLayout+xml"/>
  <Override PartName="/ppt/slideLayouts/slideLayout2.xml" ContentType="application/vnd.openxmlformats-officedocument.presentationml.slideLayout+xml"/>
  <Override PartName="/ppt/slideLayouts/slideLayout22.xml" ContentType="application/vnd.openxmlformats-officedocument.presentationml.slideLayout+xml"/>
  <Override PartName="/ppt/slideLayouts/slideLayout19.xml" ContentType="application/vnd.openxmlformats-officedocument.presentationml.slideLayout+xml"/>
  <Override PartName="/ppt/slideLayouts/slideLayout3.xml" ContentType="application/vnd.openxmlformats-officedocument.presentationml.slideLayout+xml"/>
  <Override PartName="/ppt/slideLayouts/slideLayout23.xml" ContentType="application/vnd.openxmlformats-officedocument.presentationml.slideLayout+xml"/>
  <Override PartName="/ppt/slideLayouts/slideLayout4.xml" ContentType="application/vnd.openxmlformats-officedocument.presentationml.slideLayout+xml"/>
  <Override PartName="/ppt/slideLayouts/slideLayout2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40.xml" ContentType="application/vnd.openxmlformats-officedocument.presentationml.slideLayout+xml"/>
  <Override PartName="/ppt/slideLayouts/slideLayout39.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34.xml" ContentType="application/vnd.openxmlformats-officedocument.presentationml.slideLayout+xml"/>
  <Override PartName="/ppt/slideLayouts/slideLayout46.xml" ContentType="application/vnd.openxmlformats-officedocument.presentationml.slideLayout+xml"/>
  <Override PartName="/ppt/slideLayouts/slideLayout33.xml" ContentType="application/vnd.openxmlformats-officedocument.presentationml.slideLayout+xml"/>
  <Override PartName="/ppt/slideLayouts/slideLayout32.xml" ContentType="application/vnd.openxmlformats-officedocument.presentationml.slideLayout+xml"/>
  <Override PartName="/ppt/slideLayouts/slideLayout31.xml" ContentType="application/vnd.openxmlformats-officedocument.presentationml.slideLayout+xml"/>
  <Override PartName="/ppt/slideLayouts/slideLayout30.xml" ContentType="application/vnd.openxmlformats-officedocument.presentationml.slideLayout+xml"/>
  <Override PartName="/ppt/slideLayouts/slideLayout13.xml" ContentType="application/vnd.openxmlformats-officedocument.presentationml.slideLayout+xml"/>
  <Override PartName="/ppt/slideLayouts/slideLayout11.xml" ContentType="application/vnd.openxmlformats-officedocument.presentationml.slideLayout+xml"/>
  <Override PartName="/ppt/slideLayouts/slideLayout48.xml" ContentType="application/vnd.openxmlformats-officedocument.presentationml.slideLayout+xml"/>
  <Override PartName="/ppt/slideLayouts/slideLayout12.xml" ContentType="application/vnd.openxmlformats-officedocument.presentationml.slideLayout+xml"/>
  <Override PartName="/ppt/slideLayouts/slideLayout10.xml" ContentType="application/vnd.openxmlformats-officedocument.presentationml.slideLayout+xml"/>
  <Override PartName="/ppt/slideLayouts/slideLayout47.xml" ContentType="application/vnd.openxmlformats-officedocument.presentationml.slideLayout+xml"/>
  <Override PartName="/ppt/slideLayouts/slideLayout27.xml" ContentType="application/vnd.openxmlformats-officedocument.presentationml.slideLayout+xml"/>
  <Override PartName="/ppt/slideLayouts/slideLayout7.xml" ContentType="application/vnd.openxmlformats-officedocument.presentationml.slideLayout+xml"/>
  <Override PartName="/ppt/slideLayouts/slideLayout26.xml" ContentType="application/vnd.openxmlformats-officedocument.presentationml.slideLayout+xml"/>
  <Override PartName="/ppt/slideLayouts/slideLayout6.xml" ContentType="application/vnd.openxmlformats-officedocument.presentationml.slideLayout+xml"/>
  <Override PartName="/ppt/slideLayouts/slideLayout25.xml" ContentType="application/vnd.openxmlformats-officedocument.presentationml.slideLayout+xml"/>
  <Override PartName="/ppt/slideLayouts/slideLayout5.xml" ContentType="application/vnd.openxmlformats-officedocument.presentationml.slideLayout+xml"/>
  <Override PartName="/ppt/slides/slide1.xml" ContentType="application/vnd.openxmlformats-officedocument.presentationml.slide+xml"/>
  <Override PartName="/ppt/slides/_rels/slide11.xml.rels" ContentType="application/vnd.openxmlformats-package.relationships+xml"/>
  <Override PartName="/ppt/slides/_rels/slide9.xml.rels" ContentType="application/vnd.openxmlformats-package.relationships+xml"/>
  <Override PartName="/ppt/slides/_rels/slide10.xml.rels" ContentType="application/vnd.openxmlformats-package.relationships+xml"/>
  <Override PartName="/ppt/slides/_rels/slide8.xml.rels" ContentType="application/vnd.openxmlformats-package.relationships+xml"/>
  <Override PartName="/ppt/slides/_rels/slide7.xml.rels" ContentType="application/vnd.openxmlformats-package.relationships+xml"/>
  <Override PartName="/ppt/slides/_rels/slide6.xml.rels" ContentType="application/vnd.openxmlformats-package.relationships+xml"/>
  <Override PartName="/ppt/slides/_rels/slide3.xml.rels" ContentType="application/vnd.openxmlformats-package.relationships+xml"/>
  <Override PartName="/ppt/slides/_rels/slide5.xml.rels" ContentType="application/vnd.openxmlformats-package.relationships+xml"/>
  <Override PartName="/ppt/slides/_rels/slide2.xml.rels" ContentType="application/vnd.openxmlformats-package.relationships+xml"/>
  <Override PartName="/ppt/slides/_rels/slide4.xml.rels" ContentType="application/vnd.openxmlformats-package.relationships+xml"/>
  <Override PartName="/ppt/slides/_rels/slide1.xml.rels" ContentType="application/vnd.openxmlformats-package.relationships+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10.xml" ContentType="application/vnd.openxmlformats-officedocument.presentationml.slide+xml"/>
  <Override PartName="/ppt/slides/slide9.xml" ContentType="application/vnd.openxmlformats-officedocument.presentationml.slide+xml"/>
  <Override PartName="/ppt/slides/slide11.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Lst>
  <p:sldIdLst>
    <p:sldId id="256" r:id="rId6"/>
    <p:sldId id="257" r:id="rId7"/>
    <p:sldId id="258" r:id="rId8"/>
    <p:sldId id="259" r:id="rId9"/>
    <p:sldId id="260" r:id="rId10"/>
    <p:sldId id="261" r:id="rId11"/>
    <p:sldId id="262" r:id="rId12"/>
    <p:sldId id="263" r:id="rId13"/>
    <p:sldId id="264" r:id="rId14"/>
    <p:sldId id="265" r:id="rId15"/>
    <p:sldId id="266" r:id="rId16"/>
  </p:sldIdLst>
  <p:sldSz cx="12192000" cy="6858000"/>
  <p:notesSz cx="7559675" cy="10691812"/>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4660200" y="3791520"/>
            <a:ext cx="7047000" cy="912960"/>
          </a:xfrm>
          <a:prstGeom prst="rect">
            <a:avLst/>
          </a:prstGeom>
        </p:spPr>
        <p:txBody>
          <a:bodyPr lIns="0" rIns="0" tIns="0" bIns="0" anchor="ctr">
            <a:noAutofit/>
          </a:bodyPr>
          <a:p>
            <a:endParaRPr b="0" lang="en-GB" sz="1800" spc="-1" strike="noStrike">
              <a:solidFill>
                <a:srgbClr val="000000"/>
              </a:solidFill>
              <a:latin typeface="Trebuchet MS"/>
            </a:endParaRPr>
          </a:p>
        </p:txBody>
      </p:sp>
      <p:sp>
        <p:nvSpPr>
          <p:cNvPr id="32" name="PlaceHolder 2"/>
          <p:cNvSpPr>
            <a:spLocks noGrp="1"/>
          </p:cNvSpPr>
          <p:nvPr>
            <p:ph type="body"/>
          </p:nvPr>
        </p:nvSpPr>
        <p:spPr>
          <a:xfrm>
            <a:off x="609480" y="1604520"/>
            <a:ext cx="10972440" cy="1896840"/>
          </a:xfrm>
          <a:prstGeom prst="rect">
            <a:avLst/>
          </a:prstGeom>
        </p:spPr>
        <p:txBody>
          <a:bodyPr lIns="0" rIns="0" tIns="0" bIns="0">
            <a:normAutofit/>
          </a:bodyPr>
          <a:p>
            <a:endParaRPr b="0" lang="en-GB" sz="1200" spc="-1" strike="noStrike">
              <a:solidFill>
                <a:srgbClr val="000000"/>
              </a:solidFill>
              <a:latin typeface="Trebuchet MS"/>
            </a:endParaRPr>
          </a:p>
        </p:txBody>
      </p:sp>
      <p:sp>
        <p:nvSpPr>
          <p:cNvPr id="33" name="PlaceHolder 3"/>
          <p:cNvSpPr>
            <a:spLocks noGrp="1"/>
          </p:cNvSpPr>
          <p:nvPr>
            <p:ph type="body"/>
          </p:nvPr>
        </p:nvSpPr>
        <p:spPr>
          <a:xfrm>
            <a:off x="609480" y="3682080"/>
            <a:ext cx="10972440" cy="1896840"/>
          </a:xfrm>
          <a:prstGeom prst="rect">
            <a:avLst/>
          </a:prstGeom>
        </p:spPr>
        <p:txBody>
          <a:bodyPr lIns="0" rIns="0" tIns="0" bIns="0">
            <a:normAutofit/>
          </a:bodyPr>
          <a:p>
            <a:endParaRPr b="0" lang="en-GB" sz="1200" spc="-1" strike="noStrike">
              <a:solidFill>
                <a:srgbClr val="000000"/>
              </a:solidFill>
              <a:latin typeface="Trebuchet MS"/>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4660200" y="3791520"/>
            <a:ext cx="7047000" cy="912960"/>
          </a:xfrm>
          <a:prstGeom prst="rect">
            <a:avLst/>
          </a:prstGeom>
        </p:spPr>
        <p:txBody>
          <a:bodyPr lIns="0" rIns="0" tIns="0" bIns="0" anchor="ctr">
            <a:noAutofit/>
          </a:bodyPr>
          <a:p>
            <a:endParaRPr b="0" lang="en-GB" sz="1800" spc="-1" strike="noStrike">
              <a:solidFill>
                <a:srgbClr val="000000"/>
              </a:solidFill>
              <a:latin typeface="Trebuchet MS"/>
            </a:endParaRPr>
          </a:p>
        </p:txBody>
      </p:sp>
      <p:sp>
        <p:nvSpPr>
          <p:cNvPr id="35" name="PlaceHolder 2"/>
          <p:cNvSpPr>
            <a:spLocks noGrp="1"/>
          </p:cNvSpPr>
          <p:nvPr>
            <p:ph type="body"/>
          </p:nvPr>
        </p:nvSpPr>
        <p:spPr>
          <a:xfrm>
            <a:off x="609480" y="1604520"/>
            <a:ext cx="5354280" cy="1896840"/>
          </a:xfrm>
          <a:prstGeom prst="rect">
            <a:avLst/>
          </a:prstGeom>
        </p:spPr>
        <p:txBody>
          <a:bodyPr lIns="0" rIns="0" tIns="0" bIns="0">
            <a:normAutofit/>
          </a:bodyPr>
          <a:p>
            <a:endParaRPr b="0" lang="en-GB" sz="1200" spc="-1" strike="noStrike">
              <a:solidFill>
                <a:srgbClr val="000000"/>
              </a:solidFill>
              <a:latin typeface="Trebuchet MS"/>
            </a:endParaRPr>
          </a:p>
        </p:txBody>
      </p:sp>
      <p:sp>
        <p:nvSpPr>
          <p:cNvPr id="36" name="PlaceHolder 3"/>
          <p:cNvSpPr>
            <a:spLocks noGrp="1"/>
          </p:cNvSpPr>
          <p:nvPr>
            <p:ph type="body"/>
          </p:nvPr>
        </p:nvSpPr>
        <p:spPr>
          <a:xfrm>
            <a:off x="6231960" y="1604520"/>
            <a:ext cx="5354280" cy="1896840"/>
          </a:xfrm>
          <a:prstGeom prst="rect">
            <a:avLst/>
          </a:prstGeom>
        </p:spPr>
        <p:txBody>
          <a:bodyPr lIns="0" rIns="0" tIns="0" bIns="0">
            <a:normAutofit/>
          </a:bodyPr>
          <a:p>
            <a:endParaRPr b="0" lang="en-GB" sz="1200" spc="-1" strike="noStrike">
              <a:solidFill>
                <a:srgbClr val="000000"/>
              </a:solidFill>
              <a:latin typeface="Trebuchet MS"/>
            </a:endParaRPr>
          </a:p>
        </p:txBody>
      </p:sp>
      <p:sp>
        <p:nvSpPr>
          <p:cNvPr id="37" name="PlaceHolder 4"/>
          <p:cNvSpPr>
            <a:spLocks noGrp="1"/>
          </p:cNvSpPr>
          <p:nvPr>
            <p:ph type="body"/>
          </p:nvPr>
        </p:nvSpPr>
        <p:spPr>
          <a:xfrm>
            <a:off x="609480" y="3682080"/>
            <a:ext cx="5354280" cy="1896840"/>
          </a:xfrm>
          <a:prstGeom prst="rect">
            <a:avLst/>
          </a:prstGeom>
        </p:spPr>
        <p:txBody>
          <a:bodyPr lIns="0" rIns="0" tIns="0" bIns="0">
            <a:normAutofit/>
          </a:bodyPr>
          <a:p>
            <a:endParaRPr b="0" lang="en-GB" sz="1200" spc="-1" strike="noStrike">
              <a:solidFill>
                <a:srgbClr val="000000"/>
              </a:solidFill>
              <a:latin typeface="Trebuchet MS"/>
            </a:endParaRPr>
          </a:p>
        </p:txBody>
      </p:sp>
      <p:sp>
        <p:nvSpPr>
          <p:cNvPr id="38" name="PlaceHolder 5"/>
          <p:cNvSpPr>
            <a:spLocks noGrp="1"/>
          </p:cNvSpPr>
          <p:nvPr>
            <p:ph type="body"/>
          </p:nvPr>
        </p:nvSpPr>
        <p:spPr>
          <a:xfrm>
            <a:off x="6231960" y="3682080"/>
            <a:ext cx="5354280" cy="1896840"/>
          </a:xfrm>
          <a:prstGeom prst="rect">
            <a:avLst/>
          </a:prstGeom>
        </p:spPr>
        <p:txBody>
          <a:bodyPr lIns="0" rIns="0" tIns="0" bIns="0">
            <a:normAutofit/>
          </a:bodyPr>
          <a:p>
            <a:endParaRPr b="0" lang="en-GB" sz="1200" spc="-1" strike="noStrike">
              <a:solidFill>
                <a:srgbClr val="000000"/>
              </a:solidFill>
              <a:latin typeface="Trebuchet MS"/>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9" name="PlaceHolder 1"/>
          <p:cNvSpPr>
            <a:spLocks noGrp="1"/>
          </p:cNvSpPr>
          <p:nvPr>
            <p:ph type="title"/>
          </p:nvPr>
        </p:nvSpPr>
        <p:spPr>
          <a:xfrm>
            <a:off x="4660200" y="3791520"/>
            <a:ext cx="7047000" cy="912960"/>
          </a:xfrm>
          <a:prstGeom prst="rect">
            <a:avLst/>
          </a:prstGeom>
        </p:spPr>
        <p:txBody>
          <a:bodyPr lIns="0" rIns="0" tIns="0" bIns="0" anchor="ctr">
            <a:noAutofit/>
          </a:bodyPr>
          <a:p>
            <a:endParaRPr b="0" lang="en-GB" sz="1800" spc="-1" strike="noStrike">
              <a:solidFill>
                <a:srgbClr val="000000"/>
              </a:solidFill>
              <a:latin typeface="Trebuchet MS"/>
            </a:endParaRPr>
          </a:p>
        </p:txBody>
      </p:sp>
      <p:sp>
        <p:nvSpPr>
          <p:cNvPr id="40" name="PlaceHolder 2"/>
          <p:cNvSpPr>
            <a:spLocks noGrp="1"/>
          </p:cNvSpPr>
          <p:nvPr>
            <p:ph type="body"/>
          </p:nvPr>
        </p:nvSpPr>
        <p:spPr>
          <a:xfrm>
            <a:off x="609480" y="1604520"/>
            <a:ext cx="3533040" cy="1896840"/>
          </a:xfrm>
          <a:prstGeom prst="rect">
            <a:avLst/>
          </a:prstGeom>
        </p:spPr>
        <p:txBody>
          <a:bodyPr lIns="0" rIns="0" tIns="0" bIns="0">
            <a:normAutofit/>
          </a:bodyPr>
          <a:p>
            <a:endParaRPr b="0" lang="en-GB" sz="1200" spc="-1" strike="noStrike">
              <a:solidFill>
                <a:srgbClr val="000000"/>
              </a:solidFill>
              <a:latin typeface="Trebuchet MS"/>
            </a:endParaRPr>
          </a:p>
        </p:txBody>
      </p:sp>
      <p:sp>
        <p:nvSpPr>
          <p:cNvPr id="41" name="PlaceHolder 3"/>
          <p:cNvSpPr>
            <a:spLocks noGrp="1"/>
          </p:cNvSpPr>
          <p:nvPr>
            <p:ph type="body"/>
          </p:nvPr>
        </p:nvSpPr>
        <p:spPr>
          <a:xfrm>
            <a:off x="4319640" y="1604520"/>
            <a:ext cx="3533040" cy="1896840"/>
          </a:xfrm>
          <a:prstGeom prst="rect">
            <a:avLst/>
          </a:prstGeom>
        </p:spPr>
        <p:txBody>
          <a:bodyPr lIns="0" rIns="0" tIns="0" bIns="0">
            <a:normAutofit/>
          </a:bodyPr>
          <a:p>
            <a:endParaRPr b="0" lang="en-GB" sz="1200" spc="-1" strike="noStrike">
              <a:solidFill>
                <a:srgbClr val="000000"/>
              </a:solidFill>
              <a:latin typeface="Trebuchet MS"/>
            </a:endParaRPr>
          </a:p>
        </p:txBody>
      </p:sp>
      <p:sp>
        <p:nvSpPr>
          <p:cNvPr id="42" name="PlaceHolder 4"/>
          <p:cNvSpPr>
            <a:spLocks noGrp="1"/>
          </p:cNvSpPr>
          <p:nvPr>
            <p:ph type="body"/>
          </p:nvPr>
        </p:nvSpPr>
        <p:spPr>
          <a:xfrm>
            <a:off x="8029800" y="1604520"/>
            <a:ext cx="3533040" cy="1896840"/>
          </a:xfrm>
          <a:prstGeom prst="rect">
            <a:avLst/>
          </a:prstGeom>
        </p:spPr>
        <p:txBody>
          <a:bodyPr lIns="0" rIns="0" tIns="0" bIns="0">
            <a:normAutofit/>
          </a:bodyPr>
          <a:p>
            <a:endParaRPr b="0" lang="en-GB" sz="1200" spc="-1" strike="noStrike">
              <a:solidFill>
                <a:srgbClr val="000000"/>
              </a:solidFill>
              <a:latin typeface="Trebuchet MS"/>
            </a:endParaRPr>
          </a:p>
        </p:txBody>
      </p:sp>
      <p:sp>
        <p:nvSpPr>
          <p:cNvPr id="43" name="PlaceHolder 5"/>
          <p:cNvSpPr>
            <a:spLocks noGrp="1"/>
          </p:cNvSpPr>
          <p:nvPr>
            <p:ph type="body"/>
          </p:nvPr>
        </p:nvSpPr>
        <p:spPr>
          <a:xfrm>
            <a:off x="609480" y="3682080"/>
            <a:ext cx="3533040" cy="1896840"/>
          </a:xfrm>
          <a:prstGeom prst="rect">
            <a:avLst/>
          </a:prstGeom>
        </p:spPr>
        <p:txBody>
          <a:bodyPr lIns="0" rIns="0" tIns="0" bIns="0">
            <a:normAutofit/>
          </a:bodyPr>
          <a:p>
            <a:endParaRPr b="0" lang="en-GB" sz="1200" spc="-1" strike="noStrike">
              <a:solidFill>
                <a:srgbClr val="000000"/>
              </a:solidFill>
              <a:latin typeface="Trebuchet MS"/>
            </a:endParaRPr>
          </a:p>
        </p:txBody>
      </p:sp>
      <p:sp>
        <p:nvSpPr>
          <p:cNvPr id="44" name="PlaceHolder 6"/>
          <p:cNvSpPr>
            <a:spLocks noGrp="1"/>
          </p:cNvSpPr>
          <p:nvPr>
            <p:ph type="body"/>
          </p:nvPr>
        </p:nvSpPr>
        <p:spPr>
          <a:xfrm>
            <a:off x="4319640" y="3682080"/>
            <a:ext cx="3533040" cy="1896840"/>
          </a:xfrm>
          <a:prstGeom prst="rect">
            <a:avLst/>
          </a:prstGeom>
        </p:spPr>
        <p:txBody>
          <a:bodyPr lIns="0" rIns="0" tIns="0" bIns="0">
            <a:normAutofit/>
          </a:bodyPr>
          <a:p>
            <a:endParaRPr b="0" lang="en-GB" sz="1200" spc="-1" strike="noStrike">
              <a:solidFill>
                <a:srgbClr val="000000"/>
              </a:solidFill>
              <a:latin typeface="Trebuchet MS"/>
            </a:endParaRPr>
          </a:p>
        </p:txBody>
      </p:sp>
      <p:sp>
        <p:nvSpPr>
          <p:cNvPr id="45" name="PlaceHolder 7"/>
          <p:cNvSpPr>
            <a:spLocks noGrp="1"/>
          </p:cNvSpPr>
          <p:nvPr>
            <p:ph type="body"/>
          </p:nvPr>
        </p:nvSpPr>
        <p:spPr>
          <a:xfrm>
            <a:off x="8029800" y="3682080"/>
            <a:ext cx="3533040" cy="1896840"/>
          </a:xfrm>
          <a:prstGeom prst="rect">
            <a:avLst/>
          </a:prstGeom>
        </p:spPr>
        <p:txBody>
          <a:bodyPr lIns="0" rIns="0" tIns="0" bIns="0">
            <a:normAutofit/>
          </a:bodyPr>
          <a:p>
            <a:endParaRPr b="0" lang="en-GB" sz="1200" spc="-1" strike="noStrike">
              <a:solidFill>
                <a:srgbClr val="000000"/>
              </a:solidFill>
              <a:latin typeface="Trebuchet MS"/>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1" name="PlaceHolder 1"/>
          <p:cNvSpPr>
            <a:spLocks noGrp="1"/>
          </p:cNvSpPr>
          <p:nvPr>
            <p:ph type="title"/>
          </p:nvPr>
        </p:nvSpPr>
        <p:spPr>
          <a:xfrm>
            <a:off x="4660200" y="3791520"/>
            <a:ext cx="7047000" cy="912960"/>
          </a:xfrm>
          <a:prstGeom prst="rect">
            <a:avLst/>
          </a:prstGeom>
        </p:spPr>
        <p:txBody>
          <a:bodyPr lIns="0" rIns="0" tIns="0" bIns="0" anchor="ctr">
            <a:noAutofit/>
          </a:bodyPr>
          <a:p>
            <a:endParaRPr b="0" lang="en-GB" sz="1800" spc="-1" strike="noStrike">
              <a:solidFill>
                <a:srgbClr val="000000"/>
              </a:solidFill>
              <a:latin typeface="Trebuchet MS"/>
            </a:endParaRPr>
          </a:p>
        </p:txBody>
      </p:sp>
      <p:sp>
        <p:nvSpPr>
          <p:cNvPr id="52"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4660200" y="3791520"/>
            <a:ext cx="7047000" cy="912960"/>
          </a:xfrm>
          <a:prstGeom prst="rect">
            <a:avLst/>
          </a:prstGeom>
        </p:spPr>
        <p:txBody>
          <a:bodyPr lIns="0" rIns="0" tIns="0" bIns="0" anchor="ctr">
            <a:noAutofit/>
          </a:bodyPr>
          <a:p>
            <a:endParaRPr b="0" lang="en-GB" sz="1800" spc="-1" strike="noStrike">
              <a:solidFill>
                <a:srgbClr val="000000"/>
              </a:solidFill>
              <a:latin typeface="Trebuchet MS"/>
            </a:endParaRPr>
          </a:p>
        </p:txBody>
      </p:sp>
      <p:sp>
        <p:nvSpPr>
          <p:cNvPr id="54" name="PlaceHolder 2"/>
          <p:cNvSpPr>
            <a:spLocks noGrp="1"/>
          </p:cNvSpPr>
          <p:nvPr>
            <p:ph type="body"/>
          </p:nvPr>
        </p:nvSpPr>
        <p:spPr>
          <a:xfrm>
            <a:off x="609480" y="1604520"/>
            <a:ext cx="10972440" cy="3977280"/>
          </a:xfrm>
          <a:prstGeom prst="rect">
            <a:avLst/>
          </a:prstGeom>
        </p:spPr>
        <p:txBody>
          <a:bodyPr lIns="0" rIns="0" tIns="0" bIns="0">
            <a:normAutofit/>
          </a:bodyPr>
          <a:p>
            <a:endParaRPr b="0" lang="en-GB" sz="1200" spc="-1" strike="noStrike">
              <a:solidFill>
                <a:srgbClr val="000000"/>
              </a:solidFill>
              <a:latin typeface="Trebuchet MS"/>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4660200" y="3791520"/>
            <a:ext cx="7047000" cy="912960"/>
          </a:xfrm>
          <a:prstGeom prst="rect">
            <a:avLst/>
          </a:prstGeom>
        </p:spPr>
        <p:txBody>
          <a:bodyPr lIns="0" rIns="0" tIns="0" bIns="0" anchor="ctr">
            <a:noAutofit/>
          </a:bodyPr>
          <a:p>
            <a:endParaRPr b="0" lang="en-GB" sz="1800" spc="-1" strike="noStrike">
              <a:solidFill>
                <a:srgbClr val="000000"/>
              </a:solidFill>
              <a:latin typeface="Trebuchet MS"/>
            </a:endParaRPr>
          </a:p>
        </p:txBody>
      </p:sp>
      <p:sp>
        <p:nvSpPr>
          <p:cNvPr id="56" name="PlaceHolder 2"/>
          <p:cNvSpPr>
            <a:spLocks noGrp="1"/>
          </p:cNvSpPr>
          <p:nvPr>
            <p:ph type="body"/>
          </p:nvPr>
        </p:nvSpPr>
        <p:spPr>
          <a:xfrm>
            <a:off x="609480" y="1604520"/>
            <a:ext cx="5354280" cy="3977280"/>
          </a:xfrm>
          <a:prstGeom prst="rect">
            <a:avLst/>
          </a:prstGeom>
        </p:spPr>
        <p:txBody>
          <a:bodyPr lIns="0" rIns="0" tIns="0" bIns="0">
            <a:normAutofit/>
          </a:bodyPr>
          <a:p>
            <a:endParaRPr b="0" lang="en-GB" sz="1200" spc="-1" strike="noStrike">
              <a:solidFill>
                <a:srgbClr val="000000"/>
              </a:solidFill>
              <a:latin typeface="Trebuchet MS"/>
            </a:endParaRPr>
          </a:p>
        </p:txBody>
      </p:sp>
      <p:sp>
        <p:nvSpPr>
          <p:cNvPr id="57" name="PlaceHolder 3"/>
          <p:cNvSpPr>
            <a:spLocks noGrp="1"/>
          </p:cNvSpPr>
          <p:nvPr>
            <p:ph type="body"/>
          </p:nvPr>
        </p:nvSpPr>
        <p:spPr>
          <a:xfrm>
            <a:off x="6231960" y="1604520"/>
            <a:ext cx="5354280" cy="3977280"/>
          </a:xfrm>
          <a:prstGeom prst="rect">
            <a:avLst/>
          </a:prstGeom>
        </p:spPr>
        <p:txBody>
          <a:bodyPr lIns="0" rIns="0" tIns="0" bIns="0">
            <a:normAutofit/>
          </a:bodyPr>
          <a:p>
            <a:endParaRPr b="0" lang="en-GB" sz="1200" spc="-1" strike="noStrike">
              <a:solidFill>
                <a:srgbClr val="000000"/>
              </a:solidFill>
              <a:latin typeface="Trebuchet MS"/>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8" name="PlaceHolder 1"/>
          <p:cNvSpPr>
            <a:spLocks noGrp="1"/>
          </p:cNvSpPr>
          <p:nvPr>
            <p:ph type="title"/>
          </p:nvPr>
        </p:nvSpPr>
        <p:spPr>
          <a:xfrm>
            <a:off x="4660200" y="3791520"/>
            <a:ext cx="7047000" cy="912960"/>
          </a:xfrm>
          <a:prstGeom prst="rect">
            <a:avLst/>
          </a:prstGeom>
        </p:spPr>
        <p:txBody>
          <a:bodyPr lIns="0" rIns="0" tIns="0" bIns="0" anchor="ctr">
            <a:noAutofit/>
          </a:bodyPr>
          <a:p>
            <a:endParaRPr b="0" lang="en-GB" sz="1800" spc="-1" strike="noStrike">
              <a:solidFill>
                <a:srgbClr val="000000"/>
              </a:solidFill>
              <a:latin typeface="Trebuchet MS"/>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9" name="PlaceHolder 1"/>
          <p:cNvSpPr>
            <a:spLocks noGrp="1"/>
          </p:cNvSpPr>
          <p:nvPr>
            <p:ph type="subTitle"/>
          </p:nvPr>
        </p:nvSpPr>
        <p:spPr>
          <a:xfrm>
            <a:off x="4660200" y="3791520"/>
            <a:ext cx="7047000" cy="423324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60" name="PlaceHolder 1"/>
          <p:cNvSpPr>
            <a:spLocks noGrp="1"/>
          </p:cNvSpPr>
          <p:nvPr>
            <p:ph type="title"/>
          </p:nvPr>
        </p:nvSpPr>
        <p:spPr>
          <a:xfrm>
            <a:off x="4660200" y="3791520"/>
            <a:ext cx="7047000" cy="912960"/>
          </a:xfrm>
          <a:prstGeom prst="rect">
            <a:avLst/>
          </a:prstGeom>
        </p:spPr>
        <p:txBody>
          <a:bodyPr lIns="0" rIns="0" tIns="0" bIns="0" anchor="ctr">
            <a:noAutofit/>
          </a:bodyPr>
          <a:p>
            <a:endParaRPr b="0" lang="en-GB" sz="1800" spc="-1" strike="noStrike">
              <a:solidFill>
                <a:srgbClr val="000000"/>
              </a:solidFill>
              <a:latin typeface="Trebuchet MS"/>
            </a:endParaRPr>
          </a:p>
        </p:txBody>
      </p:sp>
      <p:sp>
        <p:nvSpPr>
          <p:cNvPr id="61" name="PlaceHolder 2"/>
          <p:cNvSpPr>
            <a:spLocks noGrp="1"/>
          </p:cNvSpPr>
          <p:nvPr>
            <p:ph type="body"/>
          </p:nvPr>
        </p:nvSpPr>
        <p:spPr>
          <a:xfrm>
            <a:off x="609480" y="1604520"/>
            <a:ext cx="5354280" cy="1896840"/>
          </a:xfrm>
          <a:prstGeom prst="rect">
            <a:avLst/>
          </a:prstGeom>
        </p:spPr>
        <p:txBody>
          <a:bodyPr lIns="0" rIns="0" tIns="0" bIns="0">
            <a:normAutofit/>
          </a:bodyPr>
          <a:p>
            <a:endParaRPr b="0" lang="en-GB" sz="1200" spc="-1" strike="noStrike">
              <a:solidFill>
                <a:srgbClr val="000000"/>
              </a:solidFill>
              <a:latin typeface="Trebuchet MS"/>
            </a:endParaRPr>
          </a:p>
        </p:txBody>
      </p:sp>
      <p:sp>
        <p:nvSpPr>
          <p:cNvPr id="62" name="PlaceHolder 3"/>
          <p:cNvSpPr>
            <a:spLocks noGrp="1"/>
          </p:cNvSpPr>
          <p:nvPr>
            <p:ph type="body"/>
          </p:nvPr>
        </p:nvSpPr>
        <p:spPr>
          <a:xfrm>
            <a:off x="6231960" y="1604520"/>
            <a:ext cx="5354280" cy="3977280"/>
          </a:xfrm>
          <a:prstGeom prst="rect">
            <a:avLst/>
          </a:prstGeom>
        </p:spPr>
        <p:txBody>
          <a:bodyPr lIns="0" rIns="0" tIns="0" bIns="0">
            <a:normAutofit/>
          </a:bodyPr>
          <a:p>
            <a:endParaRPr b="0" lang="en-GB" sz="1200" spc="-1" strike="noStrike">
              <a:solidFill>
                <a:srgbClr val="000000"/>
              </a:solidFill>
              <a:latin typeface="Trebuchet MS"/>
            </a:endParaRPr>
          </a:p>
        </p:txBody>
      </p:sp>
      <p:sp>
        <p:nvSpPr>
          <p:cNvPr id="63" name="PlaceHolder 4"/>
          <p:cNvSpPr>
            <a:spLocks noGrp="1"/>
          </p:cNvSpPr>
          <p:nvPr>
            <p:ph type="body"/>
          </p:nvPr>
        </p:nvSpPr>
        <p:spPr>
          <a:xfrm>
            <a:off x="609480" y="3682080"/>
            <a:ext cx="5354280" cy="1896840"/>
          </a:xfrm>
          <a:prstGeom prst="rect">
            <a:avLst/>
          </a:prstGeom>
        </p:spPr>
        <p:txBody>
          <a:bodyPr lIns="0" rIns="0" tIns="0" bIns="0">
            <a:normAutofit/>
          </a:bodyPr>
          <a:p>
            <a:endParaRPr b="0" lang="en-GB" sz="1200" spc="-1" strike="noStrike">
              <a:solidFill>
                <a:srgbClr val="000000"/>
              </a:solidFill>
              <a:latin typeface="Trebuchet MS"/>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0" name="PlaceHolder 1"/>
          <p:cNvSpPr>
            <a:spLocks noGrp="1"/>
          </p:cNvSpPr>
          <p:nvPr>
            <p:ph type="title"/>
          </p:nvPr>
        </p:nvSpPr>
        <p:spPr>
          <a:xfrm>
            <a:off x="4660200" y="3791520"/>
            <a:ext cx="7047000" cy="912960"/>
          </a:xfrm>
          <a:prstGeom prst="rect">
            <a:avLst/>
          </a:prstGeom>
        </p:spPr>
        <p:txBody>
          <a:bodyPr lIns="0" rIns="0" tIns="0" bIns="0" anchor="ctr">
            <a:noAutofit/>
          </a:bodyPr>
          <a:p>
            <a:endParaRPr b="0" lang="en-GB" sz="1800" spc="-1" strike="noStrike">
              <a:solidFill>
                <a:srgbClr val="000000"/>
              </a:solidFill>
              <a:latin typeface="Trebuchet MS"/>
            </a:endParaRPr>
          </a:p>
        </p:txBody>
      </p:sp>
      <p:sp>
        <p:nvSpPr>
          <p:cNvPr id="11"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4660200" y="3791520"/>
            <a:ext cx="7047000" cy="912960"/>
          </a:xfrm>
          <a:prstGeom prst="rect">
            <a:avLst/>
          </a:prstGeom>
        </p:spPr>
        <p:txBody>
          <a:bodyPr lIns="0" rIns="0" tIns="0" bIns="0" anchor="ctr">
            <a:noAutofit/>
          </a:bodyPr>
          <a:p>
            <a:endParaRPr b="0" lang="en-GB" sz="1800" spc="-1" strike="noStrike">
              <a:solidFill>
                <a:srgbClr val="000000"/>
              </a:solidFill>
              <a:latin typeface="Trebuchet MS"/>
            </a:endParaRPr>
          </a:p>
        </p:txBody>
      </p:sp>
      <p:sp>
        <p:nvSpPr>
          <p:cNvPr id="65" name="PlaceHolder 2"/>
          <p:cNvSpPr>
            <a:spLocks noGrp="1"/>
          </p:cNvSpPr>
          <p:nvPr>
            <p:ph type="body"/>
          </p:nvPr>
        </p:nvSpPr>
        <p:spPr>
          <a:xfrm>
            <a:off x="609480" y="1604520"/>
            <a:ext cx="5354280" cy="3977280"/>
          </a:xfrm>
          <a:prstGeom prst="rect">
            <a:avLst/>
          </a:prstGeom>
        </p:spPr>
        <p:txBody>
          <a:bodyPr lIns="0" rIns="0" tIns="0" bIns="0">
            <a:normAutofit/>
          </a:bodyPr>
          <a:p>
            <a:endParaRPr b="0" lang="en-GB" sz="1200" spc="-1" strike="noStrike">
              <a:solidFill>
                <a:srgbClr val="000000"/>
              </a:solidFill>
              <a:latin typeface="Trebuchet MS"/>
            </a:endParaRPr>
          </a:p>
        </p:txBody>
      </p:sp>
      <p:sp>
        <p:nvSpPr>
          <p:cNvPr id="66" name="PlaceHolder 3"/>
          <p:cNvSpPr>
            <a:spLocks noGrp="1"/>
          </p:cNvSpPr>
          <p:nvPr>
            <p:ph type="body"/>
          </p:nvPr>
        </p:nvSpPr>
        <p:spPr>
          <a:xfrm>
            <a:off x="6231960" y="1604520"/>
            <a:ext cx="5354280" cy="1896840"/>
          </a:xfrm>
          <a:prstGeom prst="rect">
            <a:avLst/>
          </a:prstGeom>
        </p:spPr>
        <p:txBody>
          <a:bodyPr lIns="0" rIns="0" tIns="0" bIns="0">
            <a:normAutofit/>
          </a:bodyPr>
          <a:p>
            <a:endParaRPr b="0" lang="en-GB" sz="1200" spc="-1" strike="noStrike">
              <a:solidFill>
                <a:srgbClr val="000000"/>
              </a:solidFill>
              <a:latin typeface="Trebuchet MS"/>
            </a:endParaRPr>
          </a:p>
        </p:txBody>
      </p:sp>
      <p:sp>
        <p:nvSpPr>
          <p:cNvPr id="67" name="PlaceHolder 4"/>
          <p:cNvSpPr>
            <a:spLocks noGrp="1"/>
          </p:cNvSpPr>
          <p:nvPr>
            <p:ph type="body"/>
          </p:nvPr>
        </p:nvSpPr>
        <p:spPr>
          <a:xfrm>
            <a:off x="6231960" y="3682080"/>
            <a:ext cx="5354280" cy="1896840"/>
          </a:xfrm>
          <a:prstGeom prst="rect">
            <a:avLst/>
          </a:prstGeom>
        </p:spPr>
        <p:txBody>
          <a:bodyPr lIns="0" rIns="0" tIns="0" bIns="0">
            <a:normAutofit/>
          </a:bodyPr>
          <a:p>
            <a:endParaRPr b="0" lang="en-GB" sz="1200" spc="-1" strike="noStrike">
              <a:solidFill>
                <a:srgbClr val="000000"/>
              </a:solidFill>
              <a:latin typeface="Trebuchet MS"/>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8" name="PlaceHolder 1"/>
          <p:cNvSpPr>
            <a:spLocks noGrp="1"/>
          </p:cNvSpPr>
          <p:nvPr>
            <p:ph type="title"/>
          </p:nvPr>
        </p:nvSpPr>
        <p:spPr>
          <a:xfrm>
            <a:off x="4660200" y="3791520"/>
            <a:ext cx="7047000" cy="912960"/>
          </a:xfrm>
          <a:prstGeom prst="rect">
            <a:avLst/>
          </a:prstGeom>
        </p:spPr>
        <p:txBody>
          <a:bodyPr lIns="0" rIns="0" tIns="0" bIns="0" anchor="ctr">
            <a:noAutofit/>
          </a:bodyPr>
          <a:p>
            <a:endParaRPr b="0" lang="en-GB" sz="1800" spc="-1" strike="noStrike">
              <a:solidFill>
                <a:srgbClr val="000000"/>
              </a:solidFill>
              <a:latin typeface="Trebuchet MS"/>
            </a:endParaRPr>
          </a:p>
        </p:txBody>
      </p:sp>
      <p:sp>
        <p:nvSpPr>
          <p:cNvPr id="69" name="PlaceHolder 2"/>
          <p:cNvSpPr>
            <a:spLocks noGrp="1"/>
          </p:cNvSpPr>
          <p:nvPr>
            <p:ph type="body"/>
          </p:nvPr>
        </p:nvSpPr>
        <p:spPr>
          <a:xfrm>
            <a:off x="609480" y="1604520"/>
            <a:ext cx="5354280" cy="1896840"/>
          </a:xfrm>
          <a:prstGeom prst="rect">
            <a:avLst/>
          </a:prstGeom>
        </p:spPr>
        <p:txBody>
          <a:bodyPr lIns="0" rIns="0" tIns="0" bIns="0">
            <a:normAutofit/>
          </a:bodyPr>
          <a:p>
            <a:endParaRPr b="0" lang="en-GB" sz="1200" spc="-1" strike="noStrike">
              <a:solidFill>
                <a:srgbClr val="000000"/>
              </a:solidFill>
              <a:latin typeface="Trebuchet MS"/>
            </a:endParaRPr>
          </a:p>
        </p:txBody>
      </p:sp>
      <p:sp>
        <p:nvSpPr>
          <p:cNvPr id="70" name="PlaceHolder 3"/>
          <p:cNvSpPr>
            <a:spLocks noGrp="1"/>
          </p:cNvSpPr>
          <p:nvPr>
            <p:ph type="body"/>
          </p:nvPr>
        </p:nvSpPr>
        <p:spPr>
          <a:xfrm>
            <a:off x="6231960" y="1604520"/>
            <a:ext cx="5354280" cy="1896840"/>
          </a:xfrm>
          <a:prstGeom prst="rect">
            <a:avLst/>
          </a:prstGeom>
        </p:spPr>
        <p:txBody>
          <a:bodyPr lIns="0" rIns="0" tIns="0" bIns="0">
            <a:normAutofit/>
          </a:bodyPr>
          <a:p>
            <a:endParaRPr b="0" lang="en-GB" sz="1200" spc="-1" strike="noStrike">
              <a:solidFill>
                <a:srgbClr val="000000"/>
              </a:solidFill>
              <a:latin typeface="Trebuchet MS"/>
            </a:endParaRPr>
          </a:p>
        </p:txBody>
      </p:sp>
      <p:sp>
        <p:nvSpPr>
          <p:cNvPr id="71" name="PlaceHolder 4"/>
          <p:cNvSpPr>
            <a:spLocks noGrp="1"/>
          </p:cNvSpPr>
          <p:nvPr>
            <p:ph type="body"/>
          </p:nvPr>
        </p:nvSpPr>
        <p:spPr>
          <a:xfrm>
            <a:off x="609480" y="3682080"/>
            <a:ext cx="10972440" cy="1896840"/>
          </a:xfrm>
          <a:prstGeom prst="rect">
            <a:avLst/>
          </a:prstGeom>
        </p:spPr>
        <p:txBody>
          <a:bodyPr lIns="0" rIns="0" tIns="0" bIns="0">
            <a:normAutofit/>
          </a:bodyPr>
          <a:p>
            <a:endParaRPr b="0" lang="en-GB" sz="1200" spc="-1" strike="noStrike">
              <a:solidFill>
                <a:srgbClr val="000000"/>
              </a:solidFill>
              <a:latin typeface="Trebuchet MS"/>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72" name="PlaceHolder 1"/>
          <p:cNvSpPr>
            <a:spLocks noGrp="1"/>
          </p:cNvSpPr>
          <p:nvPr>
            <p:ph type="title"/>
          </p:nvPr>
        </p:nvSpPr>
        <p:spPr>
          <a:xfrm>
            <a:off x="4660200" y="3791520"/>
            <a:ext cx="7047000" cy="912960"/>
          </a:xfrm>
          <a:prstGeom prst="rect">
            <a:avLst/>
          </a:prstGeom>
        </p:spPr>
        <p:txBody>
          <a:bodyPr lIns="0" rIns="0" tIns="0" bIns="0" anchor="ctr">
            <a:noAutofit/>
          </a:bodyPr>
          <a:p>
            <a:endParaRPr b="0" lang="en-GB" sz="1800" spc="-1" strike="noStrike">
              <a:solidFill>
                <a:srgbClr val="000000"/>
              </a:solidFill>
              <a:latin typeface="Trebuchet MS"/>
            </a:endParaRPr>
          </a:p>
        </p:txBody>
      </p:sp>
      <p:sp>
        <p:nvSpPr>
          <p:cNvPr id="73" name="PlaceHolder 2"/>
          <p:cNvSpPr>
            <a:spLocks noGrp="1"/>
          </p:cNvSpPr>
          <p:nvPr>
            <p:ph type="body"/>
          </p:nvPr>
        </p:nvSpPr>
        <p:spPr>
          <a:xfrm>
            <a:off x="609480" y="1604520"/>
            <a:ext cx="10972440" cy="1896840"/>
          </a:xfrm>
          <a:prstGeom prst="rect">
            <a:avLst/>
          </a:prstGeom>
        </p:spPr>
        <p:txBody>
          <a:bodyPr lIns="0" rIns="0" tIns="0" bIns="0">
            <a:normAutofit/>
          </a:bodyPr>
          <a:p>
            <a:endParaRPr b="0" lang="en-GB" sz="1200" spc="-1" strike="noStrike">
              <a:solidFill>
                <a:srgbClr val="000000"/>
              </a:solidFill>
              <a:latin typeface="Trebuchet MS"/>
            </a:endParaRPr>
          </a:p>
        </p:txBody>
      </p:sp>
      <p:sp>
        <p:nvSpPr>
          <p:cNvPr id="74" name="PlaceHolder 3"/>
          <p:cNvSpPr>
            <a:spLocks noGrp="1"/>
          </p:cNvSpPr>
          <p:nvPr>
            <p:ph type="body"/>
          </p:nvPr>
        </p:nvSpPr>
        <p:spPr>
          <a:xfrm>
            <a:off x="609480" y="3682080"/>
            <a:ext cx="10972440" cy="1896840"/>
          </a:xfrm>
          <a:prstGeom prst="rect">
            <a:avLst/>
          </a:prstGeom>
        </p:spPr>
        <p:txBody>
          <a:bodyPr lIns="0" rIns="0" tIns="0" bIns="0">
            <a:normAutofit/>
          </a:bodyPr>
          <a:p>
            <a:endParaRPr b="0" lang="en-GB" sz="1200" spc="-1" strike="noStrike">
              <a:solidFill>
                <a:srgbClr val="000000"/>
              </a:solidFill>
              <a:latin typeface="Trebuchet MS"/>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4660200" y="3791520"/>
            <a:ext cx="7047000" cy="912960"/>
          </a:xfrm>
          <a:prstGeom prst="rect">
            <a:avLst/>
          </a:prstGeom>
        </p:spPr>
        <p:txBody>
          <a:bodyPr lIns="0" rIns="0" tIns="0" bIns="0" anchor="ctr">
            <a:noAutofit/>
          </a:bodyPr>
          <a:p>
            <a:endParaRPr b="0" lang="en-GB" sz="1800" spc="-1" strike="noStrike">
              <a:solidFill>
                <a:srgbClr val="000000"/>
              </a:solidFill>
              <a:latin typeface="Trebuchet MS"/>
            </a:endParaRPr>
          </a:p>
        </p:txBody>
      </p:sp>
      <p:sp>
        <p:nvSpPr>
          <p:cNvPr id="76" name="PlaceHolder 2"/>
          <p:cNvSpPr>
            <a:spLocks noGrp="1"/>
          </p:cNvSpPr>
          <p:nvPr>
            <p:ph type="body"/>
          </p:nvPr>
        </p:nvSpPr>
        <p:spPr>
          <a:xfrm>
            <a:off x="609480" y="1604520"/>
            <a:ext cx="5354280" cy="1896840"/>
          </a:xfrm>
          <a:prstGeom prst="rect">
            <a:avLst/>
          </a:prstGeom>
        </p:spPr>
        <p:txBody>
          <a:bodyPr lIns="0" rIns="0" tIns="0" bIns="0">
            <a:normAutofit/>
          </a:bodyPr>
          <a:p>
            <a:endParaRPr b="0" lang="en-GB" sz="1200" spc="-1" strike="noStrike">
              <a:solidFill>
                <a:srgbClr val="000000"/>
              </a:solidFill>
              <a:latin typeface="Trebuchet MS"/>
            </a:endParaRPr>
          </a:p>
        </p:txBody>
      </p:sp>
      <p:sp>
        <p:nvSpPr>
          <p:cNvPr id="77" name="PlaceHolder 3"/>
          <p:cNvSpPr>
            <a:spLocks noGrp="1"/>
          </p:cNvSpPr>
          <p:nvPr>
            <p:ph type="body"/>
          </p:nvPr>
        </p:nvSpPr>
        <p:spPr>
          <a:xfrm>
            <a:off x="6231960" y="1604520"/>
            <a:ext cx="5354280" cy="1896840"/>
          </a:xfrm>
          <a:prstGeom prst="rect">
            <a:avLst/>
          </a:prstGeom>
        </p:spPr>
        <p:txBody>
          <a:bodyPr lIns="0" rIns="0" tIns="0" bIns="0">
            <a:normAutofit/>
          </a:bodyPr>
          <a:p>
            <a:endParaRPr b="0" lang="en-GB" sz="1200" spc="-1" strike="noStrike">
              <a:solidFill>
                <a:srgbClr val="000000"/>
              </a:solidFill>
              <a:latin typeface="Trebuchet MS"/>
            </a:endParaRPr>
          </a:p>
        </p:txBody>
      </p:sp>
      <p:sp>
        <p:nvSpPr>
          <p:cNvPr id="78" name="PlaceHolder 4"/>
          <p:cNvSpPr>
            <a:spLocks noGrp="1"/>
          </p:cNvSpPr>
          <p:nvPr>
            <p:ph type="body"/>
          </p:nvPr>
        </p:nvSpPr>
        <p:spPr>
          <a:xfrm>
            <a:off x="609480" y="3682080"/>
            <a:ext cx="5354280" cy="1896840"/>
          </a:xfrm>
          <a:prstGeom prst="rect">
            <a:avLst/>
          </a:prstGeom>
        </p:spPr>
        <p:txBody>
          <a:bodyPr lIns="0" rIns="0" tIns="0" bIns="0">
            <a:normAutofit/>
          </a:bodyPr>
          <a:p>
            <a:endParaRPr b="0" lang="en-GB" sz="1200" spc="-1" strike="noStrike">
              <a:solidFill>
                <a:srgbClr val="000000"/>
              </a:solidFill>
              <a:latin typeface="Trebuchet MS"/>
            </a:endParaRPr>
          </a:p>
        </p:txBody>
      </p:sp>
      <p:sp>
        <p:nvSpPr>
          <p:cNvPr id="79" name="PlaceHolder 5"/>
          <p:cNvSpPr>
            <a:spLocks noGrp="1"/>
          </p:cNvSpPr>
          <p:nvPr>
            <p:ph type="body"/>
          </p:nvPr>
        </p:nvSpPr>
        <p:spPr>
          <a:xfrm>
            <a:off x="6231960" y="3682080"/>
            <a:ext cx="5354280" cy="1896840"/>
          </a:xfrm>
          <a:prstGeom prst="rect">
            <a:avLst/>
          </a:prstGeom>
        </p:spPr>
        <p:txBody>
          <a:bodyPr lIns="0" rIns="0" tIns="0" bIns="0">
            <a:normAutofit/>
          </a:bodyPr>
          <a:p>
            <a:endParaRPr b="0" lang="en-GB" sz="1200" spc="-1" strike="noStrike">
              <a:solidFill>
                <a:srgbClr val="000000"/>
              </a:solidFill>
              <a:latin typeface="Trebuchet MS"/>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80" name="PlaceHolder 1"/>
          <p:cNvSpPr>
            <a:spLocks noGrp="1"/>
          </p:cNvSpPr>
          <p:nvPr>
            <p:ph type="title"/>
          </p:nvPr>
        </p:nvSpPr>
        <p:spPr>
          <a:xfrm>
            <a:off x="4660200" y="3791520"/>
            <a:ext cx="7047000" cy="912960"/>
          </a:xfrm>
          <a:prstGeom prst="rect">
            <a:avLst/>
          </a:prstGeom>
        </p:spPr>
        <p:txBody>
          <a:bodyPr lIns="0" rIns="0" tIns="0" bIns="0" anchor="ctr">
            <a:noAutofit/>
          </a:bodyPr>
          <a:p>
            <a:endParaRPr b="0" lang="en-GB" sz="1800" spc="-1" strike="noStrike">
              <a:solidFill>
                <a:srgbClr val="000000"/>
              </a:solidFill>
              <a:latin typeface="Trebuchet MS"/>
            </a:endParaRPr>
          </a:p>
        </p:txBody>
      </p:sp>
      <p:sp>
        <p:nvSpPr>
          <p:cNvPr id="81" name="PlaceHolder 2"/>
          <p:cNvSpPr>
            <a:spLocks noGrp="1"/>
          </p:cNvSpPr>
          <p:nvPr>
            <p:ph type="body"/>
          </p:nvPr>
        </p:nvSpPr>
        <p:spPr>
          <a:xfrm>
            <a:off x="609480" y="1604520"/>
            <a:ext cx="3533040" cy="1896840"/>
          </a:xfrm>
          <a:prstGeom prst="rect">
            <a:avLst/>
          </a:prstGeom>
        </p:spPr>
        <p:txBody>
          <a:bodyPr lIns="0" rIns="0" tIns="0" bIns="0">
            <a:normAutofit/>
          </a:bodyPr>
          <a:p>
            <a:endParaRPr b="0" lang="en-GB" sz="1200" spc="-1" strike="noStrike">
              <a:solidFill>
                <a:srgbClr val="000000"/>
              </a:solidFill>
              <a:latin typeface="Trebuchet MS"/>
            </a:endParaRPr>
          </a:p>
        </p:txBody>
      </p:sp>
      <p:sp>
        <p:nvSpPr>
          <p:cNvPr id="82" name="PlaceHolder 3"/>
          <p:cNvSpPr>
            <a:spLocks noGrp="1"/>
          </p:cNvSpPr>
          <p:nvPr>
            <p:ph type="body"/>
          </p:nvPr>
        </p:nvSpPr>
        <p:spPr>
          <a:xfrm>
            <a:off x="4319640" y="1604520"/>
            <a:ext cx="3533040" cy="1896840"/>
          </a:xfrm>
          <a:prstGeom prst="rect">
            <a:avLst/>
          </a:prstGeom>
        </p:spPr>
        <p:txBody>
          <a:bodyPr lIns="0" rIns="0" tIns="0" bIns="0">
            <a:normAutofit/>
          </a:bodyPr>
          <a:p>
            <a:endParaRPr b="0" lang="en-GB" sz="1200" spc="-1" strike="noStrike">
              <a:solidFill>
                <a:srgbClr val="000000"/>
              </a:solidFill>
              <a:latin typeface="Trebuchet MS"/>
            </a:endParaRPr>
          </a:p>
        </p:txBody>
      </p:sp>
      <p:sp>
        <p:nvSpPr>
          <p:cNvPr id="83" name="PlaceHolder 4"/>
          <p:cNvSpPr>
            <a:spLocks noGrp="1"/>
          </p:cNvSpPr>
          <p:nvPr>
            <p:ph type="body"/>
          </p:nvPr>
        </p:nvSpPr>
        <p:spPr>
          <a:xfrm>
            <a:off x="8029800" y="1604520"/>
            <a:ext cx="3533040" cy="1896840"/>
          </a:xfrm>
          <a:prstGeom prst="rect">
            <a:avLst/>
          </a:prstGeom>
        </p:spPr>
        <p:txBody>
          <a:bodyPr lIns="0" rIns="0" tIns="0" bIns="0">
            <a:normAutofit/>
          </a:bodyPr>
          <a:p>
            <a:endParaRPr b="0" lang="en-GB" sz="1200" spc="-1" strike="noStrike">
              <a:solidFill>
                <a:srgbClr val="000000"/>
              </a:solidFill>
              <a:latin typeface="Trebuchet MS"/>
            </a:endParaRPr>
          </a:p>
        </p:txBody>
      </p:sp>
      <p:sp>
        <p:nvSpPr>
          <p:cNvPr id="84" name="PlaceHolder 5"/>
          <p:cNvSpPr>
            <a:spLocks noGrp="1"/>
          </p:cNvSpPr>
          <p:nvPr>
            <p:ph type="body"/>
          </p:nvPr>
        </p:nvSpPr>
        <p:spPr>
          <a:xfrm>
            <a:off x="609480" y="3682080"/>
            <a:ext cx="3533040" cy="1896840"/>
          </a:xfrm>
          <a:prstGeom prst="rect">
            <a:avLst/>
          </a:prstGeom>
        </p:spPr>
        <p:txBody>
          <a:bodyPr lIns="0" rIns="0" tIns="0" bIns="0">
            <a:normAutofit/>
          </a:bodyPr>
          <a:p>
            <a:endParaRPr b="0" lang="en-GB" sz="1200" spc="-1" strike="noStrike">
              <a:solidFill>
                <a:srgbClr val="000000"/>
              </a:solidFill>
              <a:latin typeface="Trebuchet MS"/>
            </a:endParaRPr>
          </a:p>
        </p:txBody>
      </p:sp>
      <p:sp>
        <p:nvSpPr>
          <p:cNvPr id="85" name="PlaceHolder 6"/>
          <p:cNvSpPr>
            <a:spLocks noGrp="1"/>
          </p:cNvSpPr>
          <p:nvPr>
            <p:ph type="body"/>
          </p:nvPr>
        </p:nvSpPr>
        <p:spPr>
          <a:xfrm>
            <a:off x="4319640" y="3682080"/>
            <a:ext cx="3533040" cy="1896840"/>
          </a:xfrm>
          <a:prstGeom prst="rect">
            <a:avLst/>
          </a:prstGeom>
        </p:spPr>
        <p:txBody>
          <a:bodyPr lIns="0" rIns="0" tIns="0" bIns="0">
            <a:normAutofit/>
          </a:bodyPr>
          <a:p>
            <a:endParaRPr b="0" lang="en-GB" sz="1200" spc="-1" strike="noStrike">
              <a:solidFill>
                <a:srgbClr val="000000"/>
              </a:solidFill>
              <a:latin typeface="Trebuchet MS"/>
            </a:endParaRPr>
          </a:p>
        </p:txBody>
      </p:sp>
      <p:sp>
        <p:nvSpPr>
          <p:cNvPr id="86" name="PlaceHolder 7"/>
          <p:cNvSpPr>
            <a:spLocks noGrp="1"/>
          </p:cNvSpPr>
          <p:nvPr>
            <p:ph type="body"/>
          </p:nvPr>
        </p:nvSpPr>
        <p:spPr>
          <a:xfrm>
            <a:off x="8029800" y="3682080"/>
            <a:ext cx="3533040" cy="1896840"/>
          </a:xfrm>
          <a:prstGeom prst="rect">
            <a:avLst/>
          </a:prstGeom>
        </p:spPr>
        <p:txBody>
          <a:bodyPr lIns="0" rIns="0" tIns="0" bIns="0">
            <a:normAutofit/>
          </a:bodyPr>
          <a:p>
            <a:endParaRPr b="0" lang="en-GB" sz="1200" spc="-1" strike="noStrike">
              <a:solidFill>
                <a:srgbClr val="000000"/>
              </a:solidFill>
              <a:latin typeface="Trebuchet MS"/>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92" name="PlaceHolder 1"/>
          <p:cNvSpPr>
            <a:spLocks noGrp="1"/>
          </p:cNvSpPr>
          <p:nvPr>
            <p:ph type="title"/>
          </p:nvPr>
        </p:nvSpPr>
        <p:spPr>
          <a:xfrm>
            <a:off x="4660200" y="3791520"/>
            <a:ext cx="7047000" cy="912960"/>
          </a:xfrm>
          <a:prstGeom prst="rect">
            <a:avLst/>
          </a:prstGeom>
        </p:spPr>
        <p:txBody>
          <a:bodyPr lIns="0" rIns="0" tIns="0" bIns="0" anchor="ctr">
            <a:noAutofit/>
          </a:bodyPr>
          <a:p>
            <a:endParaRPr b="0" lang="en-GB" sz="1800" spc="-1" strike="noStrike">
              <a:solidFill>
                <a:srgbClr val="000000"/>
              </a:solidFill>
              <a:latin typeface="Trebuchet MS"/>
            </a:endParaRPr>
          </a:p>
        </p:txBody>
      </p:sp>
      <p:sp>
        <p:nvSpPr>
          <p:cNvPr id="93"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94" name="PlaceHolder 1"/>
          <p:cNvSpPr>
            <a:spLocks noGrp="1"/>
          </p:cNvSpPr>
          <p:nvPr>
            <p:ph type="title"/>
          </p:nvPr>
        </p:nvSpPr>
        <p:spPr>
          <a:xfrm>
            <a:off x="4660200" y="3791520"/>
            <a:ext cx="7047000" cy="912960"/>
          </a:xfrm>
          <a:prstGeom prst="rect">
            <a:avLst/>
          </a:prstGeom>
        </p:spPr>
        <p:txBody>
          <a:bodyPr lIns="0" rIns="0" tIns="0" bIns="0" anchor="ctr">
            <a:noAutofit/>
          </a:bodyPr>
          <a:p>
            <a:endParaRPr b="0" lang="en-GB" sz="1800" spc="-1" strike="noStrike">
              <a:solidFill>
                <a:srgbClr val="000000"/>
              </a:solidFill>
              <a:latin typeface="Trebuchet MS"/>
            </a:endParaRPr>
          </a:p>
        </p:txBody>
      </p:sp>
      <p:sp>
        <p:nvSpPr>
          <p:cNvPr id="95" name="PlaceHolder 2"/>
          <p:cNvSpPr>
            <a:spLocks noGrp="1"/>
          </p:cNvSpPr>
          <p:nvPr>
            <p:ph type="body"/>
          </p:nvPr>
        </p:nvSpPr>
        <p:spPr>
          <a:xfrm>
            <a:off x="609480" y="1604520"/>
            <a:ext cx="10972440" cy="3977280"/>
          </a:xfrm>
          <a:prstGeom prst="rect">
            <a:avLst/>
          </a:prstGeom>
        </p:spPr>
        <p:txBody>
          <a:bodyPr lIns="0" rIns="0" tIns="0" bIns="0">
            <a:normAutofit/>
          </a:bodyPr>
          <a:p>
            <a:endParaRPr b="0" lang="en-GB" sz="1200" spc="-1" strike="noStrike">
              <a:solidFill>
                <a:srgbClr val="000000"/>
              </a:solidFill>
              <a:latin typeface="Trebuchet MS"/>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6" name="PlaceHolder 1"/>
          <p:cNvSpPr>
            <a:spLocks noGrp="1"/>
          </p:cNvSpPr>
          <p:nvPr>
            <p:ph type="title"/>
          </p:nvPr>
        </p:nvSpPr>
        <p:spPr>
          <a:xfrm>
            <a:off x="4660200" y="3791520"/>
            <a:ext cx="7047000" cy="912960"/>
          </a:xfrm>
          <a:prstGeom prst="rect">
            <a:avLst/>
          </a:prstGeom>
        </p:spPr>
        <p:txBody>
          <a:bodyPr lIns="0" rIns="0" tIns="0" bIns="0" anchor="ctr">
            <a:noAutofit/>
          </a:bodyPr>
          <a:p>
            <a:endParaRPr b="0" lang="en-GB" sz="1800" spc="-1" strike="noStrike">
              <a:solidFill>
                <a:srgbClr val="000000"/>
              </a:solidFill>
              <a:latin typeface="Trebuchet MS"/>
            </a:endParaRPr>
          </a:p>
        </p:txBody>
      </p:sp>
      <p:sp>
        <p:nvSpPr>
          <p:cNvPr id="97" name="PlaceHolder 2"/>
          <p:cNvSpPr>
            <a:spLocks noGrp="1"/>
          </p:cNvSpPr>
          <p:nvPr>
            <p:ph type="body"/>
          </p:nvPr>
        </p:nvSpPr>
        <p:spPr>
          <a:xfrm>
            <a:off x="609480" y="1604520"/>
            <a:ext cx="5354280" cy="3977280"/>
          </a:xfrm>
          <a:prstGeom prst="rect">
            <a:avLst/>
          </a:prstGeom>
        </p:spPr>
        <p:txBody>
          <a:bodyPr lIns="0" rIns="0" tIns="0" bIns="0">
            <a:normAutofit/>
          </a:bodyPr>
          <a:p>
            <a:endParaRPr b="0" lang="en-GB" sz="1200" spc="-1" strike="noStrike">
              <a:solidFill>
                <a:srgbClr val="000000"/>
              </a:solidFill>
              <a:latin typeface="Trebuchet MS"/>
            </a:endParaRPr>
          </a:p>
        </p:txBody>
      </p:sp>
      <p:sp>
        <p:nvSpPr>
          <p:cNvPr id="98" name="PlaceHolder 3"/>
          <p:cNvSpPr>
            <a:spLocks noGrp="1"/>
          </p:cNvSpPr>
          <p:nvPr>
            <p:ph type="body"/>
          </p:nvPr>
        </p:nvSpPr>
        <p:spPr>
          <a:xfrm>
            <a:off x="6231960" y="1604520"/>
            <a:ext cx="5354280" cy="3977280"/>
          </a:xfrm>
          <a:prstGeom prst="rect">
            <a:avLst/>
          </a:prstGeom>
        </p:spPr>
        <p:txBody>
          <a:bodyPr lIns="0" rIns="0" tIns="0" bIns="0">
            <a:normAutofit/>
          </a:bodyPr>
          <a:p>
            <a:endParaRPr b="0" lang="en-GB" sz="1200" spc="-1" strike="noStrike">
              <a:solidFill>
                <a:srgbClr val="000000"/>
              </a:solidFill>
              <a:latin typeface="Trebuchet MS"/>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9" name="PlaceHolder 1"/>
          <p:cNvSpPr>
            <a:spLocks noGrp="1"/>
          </p:cNvSpPr>
          <p:nvPr>
            <p:ph type="title"/>
          </p:nvPr>
        </p:nvSpPr>
        <p:spPr>
          <a:xfrm>
            <a:off x="4660200" y="3791520"/>
            <a:ext cx="7047000" cy="912960"/>
          </a:xfrm>
          <a:prstGeom prst="rect">
            <a:avLst/>
          </a:prstGeom>
        </p:spPr>
        <p:txBody>
          <a:bodyPr lIns="0" rIns="0" tIns="0" bIns="0" anchor="ctr">
            <a:noAutofit/>
          </a:bodyPr>
          <a:p>
            <a:endParaRPr b="0" lang="en-GB" sz="1800" spc="-1" strike="noStrike">
              <a:solidFill>
                <a:srgbClr val="000000"/>
              </a:solidFill>
              <a:latin typeface="Trebuchet MS"/>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2" name="PlaceHolder 1"/>
          <p:cNvSpPr>
            <a:spLocks noGrp="1"/>
          </p:cNvSpPr>
          <p:nvPr>
            <p:ph type="title"/>
          </p:nvPr>
        </p:nvSpPr>
        <p:spPr>
          <a:xfrm>
            <a:off x="4660200" y="3791520"/>
            <a:ext cx="7047000" cy="912960"/>
          </a:xfrm>
          <a:prstGeom prst="rect">
            <a:avLst/>
          </a:prstGeom>
        </p:spPr>
        <p:txBody>
          <a:bodyPr lIns="0" rIns="0" tIns="0" bIns="0" anchor="ctr">
            <a:noAutofit/>
          </a:bodyPr>
          <a:p>
            <a:endParaRPr b="0" lang="en-GB" sz="1800" spc="-1" strike="noStrike">
              <a:solidFill>
                <a:srgbClr val="000000"/>
              </a:solidFill>
              <a:latin typeface="Trebuchet MS"/>
            </a:endParaRPr>
          </a:p>
        </p:txBody>
      </p:sp>
      <p:sp>
        <p:nvSpPr>
          <p:cNvPr id="13" name="PlaceHolder 2"/>
          <p:cNvSpPr>
            <a:spLocks noGrp="1"/>
          </p:cNvSpPr>
          <p:nvPr>
            <p:ph type="body"/>
          </p:nvPr>
        </p:nvSpPr>
        <p:spPr>
          <a:xfrm>
            <a:off x="609480" y="1604520"/>
            <a:ext cx="10972440" cy="3977280"/>
          </a:xfrm>
          <a:prstGeom prst="rect">
            <a:avLst/>
          </a:prstGeom>
        </p:spPr>
        <p:txBody>
          <a:bodyPr lIns="0" rIns="0" tIns="0" bIns="0">
            <a:normAutofit/>
          </a:bodyPr>
          <a:p>
            <a:endParaRPr b="0" lang="en-GB" sz="1200" spc="-1" strike="noStrike">
              <a:solidFill>
                <a:srgbClr val="000000"/>
              </a:solidFill>
              <a:latin typeface="Trebuchet MS"/>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0" name="PlaceHolder 1"/>
          <p:cNvSpPr>
            <a:spLocks noGrp="1"/>
          </p:cNvSpPr>
          <p:nvPr>
            <p:ph type="subTitle"/>
          </p:nvPr>
        </p:nvSpPr>
        <p:spPr>
          <a:xfrm>
            <a:off x="4660200" y="3791520"/>
            <a:ext cx="7047000" cy="423324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01" name="PlaceHolder 1"/>
          <p:cNvSpPr>
            <a:spLocks noGrp="1"/>
          </p:cNvSpPr>
          <p:nvPr>
            <p:ph type="title"/>
          </p:nvPr>
        </p:nvSpPr>
        <p:spPr>
          <a:xfrm>
            <a:off x="4660200" y="3791520"/>
            <a:ext cx="7047000" cy="912960"/>
          </a:xfrm>
          <a:prstGeom prst="rect">
            <a:avLst/>
          </a:prstGeom>
        </p:spPr>
        <p:txBody>
          <a:bodyPr lIns="0" rIns="0" tIns="0" bIns="0" anchor="ctr">
            <a:noAutofit/>
          </a:bodyPr>
          <a:p>
            <a:endParaRPr b="0" lang="en-GB" sz="1800" spc="-1" strike="noStrike">
              <a:solidFill>
                <a:srgbClr val="000000"/>
              </a:solidFill>
              <a:latin typeface="Trebuchet MS"/>
            </a:endParaRPr>
          </a:p>
        </p:txBody>
      </p:sp>
      <p:sp>
        <p:nvSpPr>
          <p:cNvPr id="102" name="PlaceHolder 2"/>
          <p:cNvSpPr>
            <a:spLocks noGrp="1"/>
          </p:cNvSpPr>
          <p:nvPr>
            <p:ph type="body"/>
          </p:nvPr>
        </p:nvSpPr>
        <p:spPr>
          <a:xfrm>
            <a:off x="609480" y="1604520"/>
            <a:ext cx="5354280" cy="1896840"/>
          </a:xfrm>
          <a:prstGeom prst="rect">
            <a:avLst/>
          </a:prstGeom>
        </p:spPr>
        <p:txBody>
          <a:bodyPr lIns="0" rIns="0" tIns="0" bIns="0">
            <a:normAutofit/>
          </a:bodyPr>
          <a:p>
            <a:endParaRPr b="0" lang="en-GB" sz="1200" spc="-1" strike="noStrike">
              <a:solidFill>
                <a:srgbClr val="000000"/>
              </a:solidFill>
              <a:latin typeface="Trebuchet MS"/>
            </a:endParaRPr>
          </a:p>
        </p:txBody>
      </p:sp>
      <p:sp>
        <p:nvSpPr>
          <p:cNvPr id="103" name="PlaceHolder 3"/>
          <p:cNvSpPr>
            <a:spLocks noGrp="1"/>
          </p:cNvSpPr>
          <p:nvPr>
            <p:ph type="body"/>
          </p:nvPr>
        </p:nvSpPr>
        <p:spPr>
          <a:xfrm>
            <a:off x="6231960" y="1604520"/>
            <a:ext cx="5354280" cy="3977280"/>
          </a:xfrm>
          <a:prstGeom prst="rect">
            <a:avLst/>
          </a:prstGeom>
        </p:spPr>
        <p:txBody>
          <a:bodyPr lIns="0" rIns="0" tIns="0" bIns="0">
            <a:normAutofit/>
          </a:bodyPr>
          <a:p>
            <a:endParaRPr b="0" lang="en-GB" sz="1200" spc="-1" strike="noStrike">
              <a:solidFill>
                <a:srgbClr val="000000"/>
              </a:solidFill>
              <a:latin typeface="Trebuchet MS"/>
            </a:endParaRPr>
          </a:p>
        </p:txBody>
      </p:sp>
      <p:sp>
        <p:nvSpPr>
          <p:cNvPr id="104" name="PlaceHolder 4"/>
          <p:cNvSpPr>
            <a:spLocks noGrp="1"/>
          </p:cNvSpPr>
          <p:nvPr>
            <p:ph type="body"/>
          </p:nvPr>
        </p:nvSpPr>
        <p:spPr>
          <a:xfrm>
            <a:off x="609480" y="3682080"/>
            <a:ext cx="5354280" cy="1896840"/>
          </a:xfrm>
          <a:prstGeom prst="rect">
            <a:avLst/>
          </a:prstGeom>
        </p:spPr>
        <p:txBody>
          <a:bodyPr lIns="0" rIns="0" tIns="0" bIns="0">
            <a:normAutofit/>
          </a:bodyPr>
          <a:p>
            <a:endParaRPr b="0" lang="en-GB" sz="1200" spc="-1" strike="noStrike">
              <a:solidFill>
                <a:srgbClr val="000000"/>
              </a:solidFill>
              <a:latin typeface="Trebuchet MS"/>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05" name="PlaceHolder 1"/>
          <p:cNvSpPr>
            <a:spLocks noGrp="1"/>
          </p:cNvSpPr>
          <p:nvPr>
            <p:ph type="title"/>
          </p:nvPr>
        </p:nvSpPr>
        <p:spPr>
          <a:xfrm>
            <a:off x="4660200" y="3791520"/>
            <a:ext cx="7047000" cy="912960"/>
          </a:xfrm>
          <a:prstGeom prst="rect">
            <a:avLst/>
          </a:prstGeom>
        </p:spPr>
        <p:txBody>
          <a:bodyPr lIns="0" rIns="0" tIns="0" bIns="0" anchor="ctr">
            <a:noAutofit/>
          </a:bodyPr>
          <a:p>
            <a:endParaRPr b="0" lang="en-GB" sz="1800" spc="-1" strike="noStrike">
              <a:solidFill>
                <a:srgbClr val="000000"/>
              </a:solidFill>
              <a:latin typeface="Trebuchet MS"/>
            </a:endParaRPr>
          </a:p>
        </p:txBody>
      </p:sp>
      <p:sp>
        <p:nvSpPr>
          <p:cNvPr id="106" name="PlaceHolder 2"/>
          <p:cNvSpPr>
            <a:spLocks noGrp="1"/>
          </p:cNvSpPr>
          <p:nvPr>
            <p:ph type="body"/>
          </p:nvPr>
        </p:nvSpPr>
        <p:spPr>
          <a:xfrm>
            <a:off x="609480" y="1604520"/>
            <a:ext cx="5354280" cy="3977280"/>
          </a:xfrm>
          <a:prstGeom prst="rect">
            <a:avLst/>
          </a:prstGeom>
        </p:spPr>
        <p:txBody>
          <a:bodyPr lIns="0" rIns="0" tIns="0" bIns="0">
            <a:normAutofit/>
          </a:bodyPr>
          <a:p>
            <a:endParaRPr b="0" lang="en-GB" sz="1200" spc="-1" strike="noStrike">
              <a:solidFill>
                <a:srgbClr val="000000"/>
              </a:solidFill>
              <a:latin typeface="Trebuchet MS"/>
            </a:endParaRPr>
          </a:p>
        </p:txBody>
      </p:sp>
      <p:sp>
        <p:nvSpPr>
          <p:cNvPr id="107" name="PlaceHolder 3"/>
          <p:cNvSpPr>
            <a:spLocks noGrp="1"/>
          </p:cNvSpPr>
          <p:nvPr>
            <p:ph type="body"/>
          </p:nvPr>
        </p:nvSpPr>
        <p:spPr>
          <a:xfrm>
            <a:off x="6231960" y="1604520"/>
            <a:ext cx="5354280" cy="1896840"/>
          </a:xfrm>
          <a:prstGeom prst="rect">
            <a:avLst/>
          </a:prstGeom>
        </p:spPr>
        <p:txBody>
          <a:bodyPr lIns="0" rIns="0" tIns="0" bIns="0">
            <a:normAutofit/>
          </a:bodyPr>
          <a:p>
            <a:endParaRPr b="0" lang="en-GB" sz="1200" spc="-1" strike="noStrike">
              <a:solidFill>
                <a:srgbClr val="000000"/>
              </a:solidFill>
              <a:latin typeface="Trebuchet MS"/>
            </a:endParaRPr>
          </a:p>
        </p:txBody>
      </p:sp>
      <p:sp>
        <p:nvSpPr>
          <p:cNvPr id="108" name="PlaceHolder 4"/>
          <p:cNvSpPr>
            <a:spLocks noGrp="1"/>
          </p:cNvSpPr>
          <p:nvPr>
            <p:ph type="body"/>
          </p:nvPr>
        </p:nvSpPr>
        <p:spPr>
          <a:xfrm>
            <a:off x="6231960" y="3682080"/>
            <a:ext cx="5354280" cy="1896840"/>
          </a:xfrm>
          <a:prstGeom prst="rect">
            <a:avLst/>
          </a:prstGeom>
        </p:spPr>
        <p:txBody>
          <a:bodyPr lIns="0" rIns="0" tIns="0" bIns="0">
            <a:normAutofit/>
          </a:bodyPr>
          <a:p>
            <a:endParaRPr b="0" lang="en-GB" sz="1200" spc="-1" strike="noStrike">
              <a:solidFill>
                <a:srgbClr val="000000"/>
              </a:solidFill>
              <a:latin typeface="Trebuchet MS"/>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09" name="PlaceHolder 1"/>
          <p:cNvSpPr>
            <a:spLocks noGrp="1"/>
          </p:cNvSpPr>
          <p:nvPr>
            <p:ph type="title"/>
          </p:nvPr>
        </p:nvSpPr>
        <p:spPr>
          <a:xfrm>
            <a:off x="4660200" y="3791520"/>
            <a:ext cx="7047000" cy="912960"/>
          </a:xfrm>
          <a:prstGeom prst="rect">
            <a:avLst/>
          </a:prstGeom>
        </p:spPr>
        <p:txBody>
          <a:bodyPr lIns="0" rIns="0" tIns="0" bIns="0" anchor="ctr">
            <a:noAutofit/>
          </a:bodyPr>
          <a:p>
            <a:endParaRPr b="0" lang="en-GB" sz="1800" spc="-1" strike="noStrike">
              <a:solidFill>
                <a:srgbClr val="000000"/>
              </a:solidFill>
              <a:latin typeface="Trebuchet MS"/>
            </a:endParaRPr>
          </a:p>
        </p:txBody>
      </p:sp>
      <p:sp>
        <p:nvSpPr>
          <p:cNvPr id="110" name="PlaceHolder 2"/>
          <p:cNvSpPr>
            <a:spLocks noGrp="1"/>
          </p:cNvSpPr>
          <p:nvPr>
            <p:ph type="body"/>
          </p:nvPr>
        </p:nvSpPr>
        <p:spPr>
          <a:xfrm>
            <a:off x="609480" y="1604520"/>
            <a:ext cx="5354280" cy="1896840"/>
          </a:xfrm>
          <a:prstGeom prst="rect">
            <a:avLst/>
          </a:prstGeom>
        </p:spPr>
        <p:txBody>
          <a:bodyPr lIns="0" rIns="0" tIns="0" bIns="0">
            <a:normAutofit/>
          </a:bodyPr>
          <a:p>
            <a:endParaRPr b="0" lang="en-GB" sz="1200" spc="-1" strike="noStrike">
              <a:solidFill>
                <a:srgbClr val="000000"/>
              </a:solidFill>
              <a:latin typeface="Trebuchet MS"/>
            </a:endParaRPr>
          </a:p>
        </p:txBody>
      </p:sp>
      <p:sp>
        <p:nvSpPr>
          <p:cNvPr id="111" name="PlaceHolder 3"/>
          <p:cNvSpPr>
            <a:spLocks noGrp="1"/>
          </p:cNvSpPr>
          <p:nvPr>
            <p:ph type="body"/>
          </p:nvPr>
        </p:nvSpPr>
        <p:spPr>
          <a:xfrm>
            <a:off x="6231960" y="1604520"/>
            <a:ext cx="5354280" cy="1896840"/>
          </a:xfrm>
          <a:prstGeom prst="rect">
            <a:avLst/>
          </a:prstGeom>
        </p:spPr>
        <p:txBody>
          <a:bodyPr lIns="0" rIns="0" tIns="0" bIns="0">
            <a:normAutofit/>
          </a:bodyPr>
          <a:p>
            <a:endParaRPr b="0" lang="en-GB" sz="1200" spc="-1" strike="noStrike">
              <a:solidFill>
                <a:srgbClr val="000000"/>
              </a:solidFill>
              <a:latin typeface="Trebuchet MS"/>
            </a:endParaRPr>
          </a:p>
        </p:txBody>
      </p:sp>
      <p:sp>
        <p:nvSpPr>
          <p:cNvPr id="112" name="PlaceHolder 4"/>
          <p:cNvSpPr>
            <a:spLocks noGrp="1"/>
          </p:cNvSpPr>
          <p:nvPr>
            <p:ph type="body"/>
          </p:nvPr>
        </p:nvSpPr>
        <p:spPr>
          <a:xfrm>
            <a:off x="609480" y="3682080"/>
            <a:ext cx="10972440" cy="1896840"/>
          </a:xfrm>
          <a:prstGeom prst="rect">
            <a:avLst/>
          </a:prstGeom>
        </p:spPr>
        <p:txBody>
          <a:bodyPr lIns="0" rIns="0" tIns="0" bIns="0">
            <a:normAutofit/>
          </a:bodyPr>
          <a:p>
            <a:endParaRPr b="0" lang="en-GB" sz="1200" spc="-1" strike="noStrike">
              <a:solidFill>
                <a:srgbClr val="000000"/>
              </a:solidFill>
              <a:latin typeface="Trebuchet MS"/>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13" name="PlaceHolder 1"/>
          <p:cNvSpPr>
            <a:spLocks noGrp="1"/>
          </p:cNvSpPr>
          <p:nvPr>
            <p:ph type="title"/>
          </p:nvPr>
        </p:nvSpPr>
        <p:spPr>
          <a:xfrm>
            <a:off x="4660200" y="3791520"/>
            <a:ext cx="7047000" cy="912960"/>
          </a:xfrm>
          <a:prstGeom prst="rect">
            <a:avLst/>
          </a:prstGeom>
        </p:spPr>
        <p:txBody>
          <a:bodyPr lIns="0" rIns="0" tIns="0" bIns="0" anchor="ctr">
            <a:noAutofit/>
          </a:bodyPr>
          <a:p>
            <a:endParaRPr b="0" lang="en-GB" sz="1800" spc="-1" strike="noStrike">
              <a:solidFill>
                <a:srgbClr val="000000"/>
              </a:solidFill>
              <a:latin typeface="Trebuchet MS"/>
            </a:endParaRPr>
          </a:p>
        </p:txBody>
      </p:sp>
      <p:sp>
        <p:nvSpPr>
          <p:cNvPr id="114" name="PlaceHolder 2"/>
          <p:cNvSpPr>
            <a:spLocks noGrp="1"/>
          </p:cNvSpPr>
          <p:nvPr>
            <p:ph type="body"/>
          </p:nvPr>
        </p:nvSpPr>
        <p:spPr>
          <a:xfrm>
            <a:off x="609480" y="1604520"/>
            <a:ext cx="10972440" cy="1896840"/>
          </a:xfrm>
          <a:prstGeom prst="rect">
            <a:avLst/>
          </a:prstGeom>
        </p:spPr>
        <p:txBody>
          <a:bodyPr lIns="0" rIns="0" tIns="0" bIns="0">
            <a:normAutofit/>
          </a:bodyPr>
          <a:p>
            <a:endParaRPr b="0" lang="en-GB" sz="1200" spc="-1" strike="noStrike">
              <a:solidFill>
                <a:srgbClr val="000000"/>
              </a:solidFill>
              <a:latin typeface="Trebuchet MS"/>
            </a:endParaRPr>
          </a:p>
        </p:txBody>
      </p:sp>
      <p:sp>
        <p:nvSpPr>
          <p:cNvPr id="115" name="PlaceHolder 3"/>
          <p:cNvSpPr>
            <a:spLocks noGrp="1"/>
          </p:cNvSpPr>
          <p:nvPr>
            <p:ph type="body"/>
          </p:nvPr>
        </p:nvSpPr>
        <p:spPr>
          <a:xfrm>
            <a:off x="609480" y="3682080"/>
            <a:ext cx="10972440" cy="1896840"/>
          </a:xfrm>
          <a:prstGeom prst="rect">
            <a:avLst/>
          </a:prstGeom>
        </p:spPr>
        <p:txBody>
          <a:bodyPr lIns="0" rIns="0" tIns="0" bIns="0">
            <a:normAutofit/>
          </a:bodyPr>
          <a:p>
            <a:endParaRPr b="0" lang="en-GB" sz="1200" spc="-1" strike="noStrike">
              <a:solidFill>
                <a:srgbClr val="000000"/>
              </a:solidFill>
              <a:latin typeface="Trebuchet MS"/>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16" name="PlaceHolder 1"/>
          <p:cNvSpPr>
            <a:spLocks noGrp="1"/>
          </p:cNvSpPr>
          <p:nvPr>
            <p:ph type="title"/>
          </p:nvPr>
        </p:nvSpPr>
        <p:spPr>
          <a:xfrm>
            <a:off x="4660200" y="3791520"/>
            <a:ext cx="7047000" cy="912960"/>
          </a:xfrm>
          <a:prstGeom prst="rect">
            <a:avLst/>
          </a:prstGeom>
        </p:spPr>
        <p:txBody>
          <a:bodyPr lIns="0" rIns="0" tIns="0" bIns="0" anchor="ctr">
            <a:noAutofit/>
          </a:bodyPr>
          <a:p>
            <a:endParaRPr b="0" lang="en-GB" sz="1800" spc="-1" strike="noStrike">
              <a:solidFill>
                <a:srgbClr val="000000"/>
              </a:solidFill>
              <a:latin typeface="Trebuchet MS"/>
            </a:endParaRPr>
          </a:p>
        </p:txBody>
      </p:sp>
      <p:sp>
        <p:nvSpPr>
          <p:cNvPr id="117" name="PlaceHolder 2"/>
          <p:cNvSpPr>
            <a:spLocks noGrp="1"/>
          </p:cNvSpPr>
          <p:nvPr>
            <p:ph type="body"/>
          </p:nvPr>
        </p:nvSpPr>
        <p:spPr>
          <a:xfrm>
            <a:off x="609480" y="1604520"/>
            <a:ext cx="5354280" cy="1896840"/>
          </a:xfrm>
          <a:prstGeom prst="rect">
            <a:avLst/>
          </a:prstGeom>
        </p:spPr>
        <p:txBody>
          <a:bodyPr lIns="0" rIns="0" tIns="0" bIns="0">
            <a:normAutofit/>
          </a:bodyPr>
          <a:p>
            <a:endParaRPr b="0" lang="en-GB" sz="1200" spc="-1" strike="noStrike">
              <a:solidFill>
                <a:srgbClr val="000000"/>
              </a:solidFill>
              <a:latin typeface="Trebuchet MS"/>
            </a:endParaRPr>
          </a:p>
        </p:txBody>
      </p:sp>
      <p:sp>
        <p:nvSpPr>
          <p:cNvPr id="118" name="PlaceHolder 3"/>
          <p:cNvSpPr>
            <a:spLocks noGrp="1"/>
          </p:cNvSpPr>
          <p:nvPr>
            <p:ph type="body"/>
          </p:nvPr>
        </p:nvSpPr>
        <p:spPr>
          <a:xfrm>
            <a:off x="6231960" y="1604520"/>
            <a:ext cx="5354280" cy="1896840"/>
          </a:xfrm>
          <a:prstGeom prst="rect">
            <a:avLst/>
          </a:prstGeom>
        </p:spPr>
        <p:txBody>
          <a:bodyPr lIns="0" rIns="0" tIns="0" bIns="0">
            <a:normAutofit/>
          </a:bodyPr>
          <a:p>
            <a:endParaRPr b="0" lang="en-GB" sz="1200" spc="-1" strike="noStrike">
              <a:solidFill>
                <a:srgbClr val="000000"/>
              </a:solidFill>
              <a:latin typeface="Trebuchet MS"/>
            </a:endParaRPr>
          </a:p>
        </p:txBody>
      </p:sp>
      <p:sp>
        <p:nvSpPr>
          <p:cNvPr id="119" name="PlaceHolder 4"/>
          <p:cNvSpPr>
            <a:spLocks noGrp="1"/>
          </p:cNvSpPr>
          <p:nvPr>
            <p:ph type="body"/>
          </p:nvPr>
        </p:nvSpPr>
        <p:spPr>
          <a:xfrm>
            <a:off x="609480" y="3682080"/>
            <a:ext cx="5354280" cy="1896840"/>
          </a:xfrm>
          <a:prstGeom prst="rect">
            <a:avLst/>
          </a:prstGeom>
        </p:spPr>
        <p:txBody>
          <a:bodyPr lIns="0" rIns="0" tIns="0" bIns="0">
            <a:normAutofit/>
          </a:bodyPr>
          <a:p>
            <a:endParaRPr b="0" lang="en-GB" sz="1200" spc="-1" strike="noStrike">
              <a:solidFill>
                <a:srgbClr val="000000"/>
              </a:solidFill>
              <a:latin typeface="Trebuchet MS"/>
            </a:endParaRPr>
          </a:p>
        </p:txBody>
      </p:sp>
      <p:sp>
        <p:nvSpPr>
          <p:cNvPr id="120" name="PlaceHolder 5"/>
          <p:cNvSpPr>
            <a:spLocks noGrp="1"/>
          </p:cNvSpPr>
          <p:nvPr>
            <p:ph type="body"/>
          </p:nvPr>
        </p:nvSpPr>
        <p:spPr>
          <a:xfrm>
            <a:off x="6231960" y="3682080"/>
            <a:ext cx="5354280" cy="1896840"/>
          </a:xfrm>
          <a:prstGeom prst="rect">
            <a:avLst/>
          </a:prstGeom>
        </p:spPr>
        <p:txBody>
          <a:bodyPr lIns="0" rIns="0" tIns="0" bIns="0">
            <a:normAutofit/>
          </a:bodyPr>
          <a:p>
            <a:endParaRPr b="0" lang="en-GB" sz="1200" spc="-1" strike="noStrike">
              <a:solidFill>
                <a:srgbClr val="000000"/>
              </a:solidFill>
              <a:latin typeface="Trebuchet MS"/>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21" name="PlaceHolder 1"/>
          <p:cNvSpPr>
            <a:spLocks noGrp="1"/>
          </p:cNvSpPr>
          <p:nvPr>
            <p:ph type="title"/>
          </p:nvPr>
        </p:nvSpPr>
        <p:spPr>
          <a:xfrm>
            <a:off x="4660200" y="3791520"/>
            <a:ext cx="7047000" cy="912960"/>
          </a:xfrm>
          <a:prstGeom prst="rect">
            <a:avLst/>
          </a:prstGeom>
        </p:spPr>
        <p:txBody>
          <a:bodyPr lIns="0" rIns="0" tIns="0" bIns="0" anchor="ctr">
            <a:noAutofit/>
          </a:bodyPr>
          <a:p>
            <a:endParaRPr b="0" lang="en-GB" sz="1800" spc="-1" strike="noStrike">
              <a:solidFill>
                <a:srgbClr val="000000"/>
              </a:solidFill>
              <a:latin typeface="Trebuchet MS"/>
            </a:endParaRPr>
          </a:p>
        </p:txBody>
      </p:sp>
      <p:sp>
        <p:nvSpPr>
          <p:cNvPr id="122" name="PlaceHolder 2"/>
          <p:cNvSpPr>
            <a:spLocks noGrp="1"/>
          </p:cNvSpPr>
          <p:nvPr>
            <p:ph type="body"/>
          </p:nvPr>
        </p:nvSpPr>
        <p:spPr>
          <a:xfrm>
            <a:off x="609480" y="1604520"/>
            <a:ext cx="3533040" cy="1896840"/>
          </a:xfrm>
          <a:prstGeom prst="rect">
            <a:avLst/>
          </a:prstGeom>
        </p:spPr>
        <p:txBody>
          <a:bodyPr lIns="0" rIns="0" tIns="0" bIns="0">
            <a:normAutofit/>
          </a:bodyPr>
          <a:p>
            <a:endParaRPr b="0" lang="en-GB" sz="1200" spc="-1" strike="noStrike">
              <a:solidFill>
                <a:srgbClr val="000000"/>
              </a:solidFill>
              <a:latin typeface="Trebuchet MS"/>
            </a:endParaRPr>
          </a:p>
        </p:txBody>
      </p:sp>
      <p:sp>
        <p:nvSpPr>
          <p:cNvPr id="123" name="PlaceHolder 3"/>
          <p:cNvSpPr>
            <a:spLocks noGrp="1"/>
          </p:cNvSpPr>
          <p:nvPr>
            <p:ph type="body"/>
          </p:nvPr>
        </p:nvSpPr>
        <p:spPr>
          <a:xfrm>
            <a:off x="4319640" y="1604520"/>
            <a:ext cx="3533040" cy="1896840"/>
          </a:xfrm>
          <a:prstGeom prst="rect">
            <a:avLst/>
          </a:prstGeom>
        </p:spPr>
        <p:txBody>
          <a:bodyPr lIns="0" rIns="0" tIns="0" bIns="0">
            <a:normAutofit/>
          </a:bodyPr>
          <a:p>
            <a:endParaRPr b="0" lang="en-GB" sz="1200" spc="-1" strike="noStrike">
              <a:solidFill>
                <a:srgbClr val="000000"/>
              </a:solidFill>
              <a:latin typeface="Trebuchet MS"/>
            </a:endParaRPr>
          </a:p>
        </p:txBody>
      </p:sp>
      <p:sp>
        <p:nvSpPr>
          <p:cNvPr id="124" name="PlaceHolder 4"/>
          <p:cNvSpPr>
            <a:spLocks noGrp="1"/>
          </p:cNvSpPr>
          <p:nvPr>
            <p:ph type="body"/>
          </p:nvPr>
        </p:nvSpPr>
        <p:spPr>
          <a:xfrm>
            <a:off x="8029800" y="1604520"/>
            <a:ext cx="3533040" cy="1896840"/>
          </a:xfrm>
          <a:prstGeom prst="rect">
            <a:avLst/>
          </a:prstGeom>
        </p:spPr>
        <p:txBody>
          <a:bodyPr lIns="0" rIns="0" tIns="0" bIns="0">
            <a:normAutofit/>
          </a:bodyPr>
          <a:p>
            <a:endParaRPr b="0" lang="en-GB" sz="1200" spc="-1" strike="noStrike">
              <a:solidFill>
                <a:srgbClr val="000000"/>
              </a:solidFill>
              <a:latin typeface="Trebuchet MS"/>
            </a:endParaRPr>
          </a:p>
        </p:txBody>
      </p:sp>
      <p:sp>
        <p:nvSpPr>
          <p:cNvPr id="125" name="PlaceHolder 5"/>
          <p:cNvSpPr>
            <a:spLocks noGrp="1"/>
          </p:cNvSpPr>
          <p:nvPr>
            <p:ph type="body"/>
          </p:nvPr>
        </p:nvSpPr>
        <p:spPr>
          <a:xfrm>
            <a:off x="609480" y="3682080"/>
            <a:ext cx="3533040" cy="1896840"/>
          </a:xfrm>
          <a:prstGeom prst="rect">
            <a:avLst/>
          </a:prstGeom>
        </p:spPr>
        <p:txBody>
          <a:bodyPr lIns="0" rIns="0" tIns="0" bIns="0">
            <a:normAutofit/>
          </a:bodyPr>
          <a:p>
            <a:endParaRPr b="0" lang="en-GB" sz="1200" spc="-1" strike="noStrike">
              <a:solidFill>
                <a:srgbClr val="000000"/>
              </a:solidFill>
              <a:latin typeface="Trebuchet MS"/>
            </a:endParaRPr>
          </a:p>
        </p:txBody>
      </p:sp>
      <p:sp>
        <p:nvSpPr>
          <p:cNvPr id="126" name="PlaceHolder 6"/>
          <p:cNvSpPr>
            <a:spLocks noGrp="1"/>
          </p:cNvSpPr>
          <p:nvPr>
            <p:ph type="body"/>
          </p:nvPr>
        </p:nvSpPr>
        <p:spPr>
          <a:xfrm>
            <a:off x="4319640" y="3682080"/>
            <a:ext cx="3533040" cy="1896840"/>
          </a:xfrm>
          <a:prstGeom prst="rect">
            <a:avLst/>
          </a:prstGeom>
        </p:spPr>
        <p:txBody>
          <a:bodyPr lIns="0" rIns="0" tIns="0" bIns="0">
            <a:normAutofit/>
          </a:bodyPr>
          <a:p>
            <a:endParaRPr b="0" lang="en-GB" sz="1200" spc="-1" strike="noStrike">
              <a:solidFill>
                <a:srgbClr val="000000"/>
              </a:solidFill>
              <a:latin typeface="Trebuchet MS"/>
            </a:endParaRPr>
          </a:p>
        </p:txBody>
      </p:sp>
      <p:sp>
        <p:nvSpPr>
          <p:cNvPr id="127" name="PlaceHolder 7"/>
          <p:cNvSpPr>
            <a:spLocks noGrp="1"/>
          </p:cNvSpPr>
          <p:nvPr>
            <p:ph type="body"/>
          </p:nvPr>
        </p:nvSpPr>
        <p:spPr>
          <a:xfrm>
            <a:off x="8029800" y="3682080"/>
            <a:ext cx="3533040" cy="1896840"/>
          </a:xfrm>
          <a:prstGeom prst="rect">
            <a:avLst/>
          </a:prstGeom>
        </p:spPr>
        <p:txBody>
          <a:bodyPr lIns="0" rIns="0" tIns="0" bIns="0">
            <a:normAutofit/>
          </a:bodyPr>
          <a:p>
            <a:endParaRPr b="0" lang="en-GB" sz="1200" spc="-1" strike="noStrike">
              <a:solidFill>
                <a:srgbClr val="000000"/>
              </a:solidFill>
              <a:latin typeface="Trebuchet MS"/>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38" name="PlaceHolder 1"/>
          <p:cNvSpPr>
            <a:spLocks noGrp="1"/>
          </p:cNvSpPr>
          <p:nvPr>
            <p:ph type="title"/>
          </p:nvPr>
        </p:nvSpPr>
        <p:spPr>
          <a:xfrm>
            <a:off x="4660200" y="3791520"/>
            <a:ext cx="7047000" cy="912960"/>
          </a:xfrm>
          <a:prstGeom prst="rect">
            <a:avLst/>
          </a:prstGeom>
        </p:spPr>
        <p:txBody>
          <a:bodyPr lIns="0" rIns="0" tIns="0" bIns="0" anchor="ctr">
            <a:noAutofit/>
          </a:bodyPr>
          <a:p>
            <a:endParaRPr b="0" lang="en-GB" sz="1800" spc="-1" strike="noStrike">
              <a:solidFill>
                <a:srgbClr val="000000"/>
              </a:solidFill>
              <a:latin typeface="Trebuchet MS"/>
            </a:endParaRPr>
          </a:p>
        </p:txBody>
      </p:sp>
      <p:sp>
        <p:nvSpPr>
          <p:cNvPr id="139"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40" name="PlaceHolder 1"/>
          <p:cNvSpPr>
            <a:spLocks noGrp="1"/>
          </p:cNvSpPr>
          <p:nvPr>
            <p:ph type="title"/>
          </p:nvPr>
        </p:nvSpPr>
        <p:spPr>
          <a:xfrm>
            <a:off x="4660200" y="3791520"/>
            <a:ext cx="7047000" cy="912960"/>
          </a:xfrm>
          <a:prstGeom prst="rect">
            <a:avLst/>
          </a:prstGeom>
        </p:spPr>
        <p:txBody>
          <a:bodyPr lIns="0" rIns="0" tIns="0" bIns="0" anchor="ctr">
            <a:noAutofit/>
          </a:bodyPr>
          <a:p>
            <a:endParaRPr b="0" lang="en-GB" sz="1800" spc="-1" strike="noStrike">
              <a:solidFill>
                <a:srgbClr val="000000"/>
              </a:solidFill>
              <a:latin typeface="Trebuchet MS"/>
            </a:endParaRPr>
          </a:p>
        </p:txBody>
      </p:sp>
      <p:sp>
        <p:nvSpPr>
          <p:cNvPr id="141" name="PlaceHolder 2"/>
          <p:cNvSpPr>
            <a:spLocks noGrp="1"/>
          </p:cNvSpPr>
          <p:nvPr>
            <p:ph type="body"/>
          </p:nvPr>
        </p:nvSpPr>
        <p:spPr>
          <a:xfrm>
            <a:off x="609480" y="1604520"/>
            <a:ext cx="10972440" cy="3977280"/>
          </a:xfrm>
          <a:prstGeom prst="rect">
            <a:avLst/>
          </a:prstGeom>
        </p:spPr>
        <p:txBody>
          <a:bodyPr lIns="0" rIns="0" tIns="0" bIns="0">
            <a:normAutofit/>
          </a:bodyPr>
          <a:p>
            <a:endParaRPr b="0" lang="en-GB" sz="1200" spc="-1" strike="noStrike">
              <a:solidFill>
                <a:srgbClr val="000000"/>
              </a:solidFill>
              <a:latin typeface="Trebuchet MS"/>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4660200" y="3791520"/>
            <a:ext cx="7047000" cy="912960"/>
          </a:xfrm>
          <a:prstGeom prst="rect">
            <a:avLst/>
          </a:prstGeom>
        </p:spPr>
        <p:txBody>
          <a:bodyPr lIns="0" rIns="0" tIns="0" bIns="0" anchor="ctr">
            <a:noAutofit/>
          </a:bodyPr>
          <a:p>
            <a:endParaRPr b="0" lang="en-GB" sz="1800" spc="-1" strike="noStrike">
              <a:solidFill>
                <a:srgbClr val="000000"/>
              </a:solidFill>
              <a:latin typeface="Trebuchet MS"/>
            </a:endParaRPr>
          </a:p>
        </p:txBody>
      </p:sp>
      <p:sp>
        <p:nvSpPr>
          <p:cNvPr id="15" name="PlaceHolder 2"/>
          <p:cNvSpPr>
            <a:spLocks noGrp="1"/>
          </p:cNvSpPr>
          <p:nvPr>
            <p:ph type="body"/>
          </p:nvPr>
        </p:nvSpPr>
        <p:spPr>
          <a:xfrm>
            <a:off x="609480" y="1604520"/>
            <a:ext cx="5354280" cy="3977280"/>
          </a:xfrm>
          <a:prstGeom prst="rect">
            <a:avLst/>
          </a:prstGeom>
        </p:spPr>
        <p:txBody>
          <a:bodyPr lIns="0" rIns="0" tIns="0" bIns="0">
            <a:normAutofit/>
          </a:bodyPr>
          <a:p>
            <a:endParaRPr b="0" lang="en-GB" sz="1200" spc="-1" strike="noStrike">
              <a:solidFill>
                <a:srgbClr val="000000"/>
              </a:solidFill>
              <a:latin typeface="Trebuchet MS"/>
            </a:endParaRPr>
          </a:p>
        </p:txBody>
      </p:sp>
      <p:sp>
        <p:nvSpPr>
          <p:cNvPr id="16" name="PlaceHolder 3"/>
          <p:cNvSpPr>
            <a:spLocks noGrp="1"/>
          </p:cNvSpPr>
          <p:nvPr>
            <p:ph type="body"/>
          </p:nvPr>
        </p:nvSpPr>
        <p:spPr>
          <a:xfrm>
            <a:off x="6231960" y="1604520"/>
            <a:ext cx="5354280" cy="3977280"/>
          </a:xfrm>
          <a:prstGeom prst="rect">
            <a:avLst/>
          </a:prstGeom>
        </p:spPr>
        <p:txBody>
          <a:bodyPr lIns="0" rIns="0" tIns="0" bIns="0">
            <a:normAutofit/>
          </a:bodyPr>
          <a:p>
            <a:endParaRPr b="0" lang="en-GB" sz="1200" spc="-1" strike="noStrike">
              <a:solidFill>
                <a:srgbClr val="000000"/>
              </a:solidFill>
              <a:latin typeface="Trebuchet MS"/>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42" name="PlaceHolder 1"/>
          <p:cNvSpPr>
            <a:spLocks noGrp="1"/>
          </p:cNvSpPr>
          <p:nvPr>
            <p:ph type="title"/>
          </p:nvPr>
        </p:nvSpPr>
        <p:spPr>
          <a:xfrm>
            <a:off x="4660200" y="3791520"/>
            <a:ext cx="7047000" cy="912960"/>
          </a:xfrm>
          <a:prstGeom prst="rect">
            <a:avLst/>
          </a:prstGeom>
        </p:spPr>
        <p:txBody>
          <a:bodyPr lIns="0" rIns="0" tIns="0" bIns="0" anchor="ctr">
            <a:noAutofit/>
          </a:bodyPr>
          <a:p>
            <a:endParaRPr b="0" lang="en-GB" sz="1800" spc="-1" strike="noStrike">
              <a:solidFill>
                <a:srgbClr val="000000"/>
              </a:solidFill>
              <a:latin typeface="Trebuchet MS"/>
            </a:endParaRPr>
          </a:p>
        </p:txBody>
      </p:sp>
      <p:sp>
        <p:nvSpPr>
          <p:cNvPr id="143" name="PlaceHolder 2"/>
          <p:cNvSpPr>
            <a:spLocks noGrp="1"/>
          </p:cNvSpPr>
          <p:nvPr>
            <p:ph type="body"/>
          </p:nvPr>
        </p:nvSpPr>
        <p:spPr>
          <a:xfrm>
            <a:off x="609480" y="1604520"/>
            <a:ext cx="5354280" cy="3977280"/>
          </a:xfrm>
          <a:prstGeom prst="rect">
            <a:avLst/>
          </a:prstGeom>
        </p:spPr>
        <p:txBody>
          <a:bodyPr lIns="0" rIns="0" tIns="0" bIns="0">
            <a:normAutofit/>
          </a:bodyPr>
          <a:p>
            <a:endParaRPr b="0" lang="en-GB" sz="1200" spc="-1" strike="noStrike">
              <a:solidFill>
                <a:srgbClr val="000000"/>
              </a:solidFill>
              <a:latin typeface="Trebuchet MS"/>
            </a:endParaRPr>
          </a:p>
        </p:txBody>
      </p:sp>
      <p:sp>
        <p:nvSpPr>
          <p:cNvPr id="144" name="PlaceHolder 3"/>
          <p:cNvSpPr>
            <a:spLocks noGrp="1"/>
          </p:cNvSpPr>
          <p:nvPr>
            <p:ph type="body"/>
          </p:nvPr>
        </p:nvSpPr>
        <p:spPr>
          <a:xfrm>
            <a:off x="6231960" y="1604520"/>
            <a:ext cx="5354280" cy="3977280"/>
          </a:xfrm>
          <a:prstGeom prst="rect">
            <a:avLst/>
          </a:prstGeom>
        </p:spPr>
        <p:txBody>
          <a:bodyPr lIns="0" rIns="0" tIns="0" bIns="0">
            <a:normAutofit/>
          </a:bodyPr>
          <a:p>
            <a:endParaRPr b="0" lang="en-GB" sz="1200" spc="-1" strike="noStrike">
              <a:solidFill>
                <a:srgbClr val="000000"/>
              </a:solidFill>
              <a:latin typeface="Trebuchet MS"/>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45" name="PlaceHolder 1"/>
          <p:cNvSpPr>
            <a:spLocks noGrp="1"/>
          </p:cNvSpPr>
          <p:nvPr>
            <p:ph type="title"/>
          </p:nvPr>
        </p:nvSpPr>
        <p:spPr>
          <a:xfrm>
            <a:off x="4660200" y="3791520"/>
            <a:ext cx="7047000" cy="912960"/>
          </a:xfrm>
          <a:prstGeom prst="rect">
            <a:avLst/>
          </a:prstGeom>
        </p:spPr>
        <p:txBody>
          <a:bodyPr lIns="0" rIns="0" tIns="0" bIns="0" anchor="ctr">
            <a:noAutofit/>
          </a:bodyPr>
          <a:p>
            <a:endParaRPr b="0" lang="en-GB" sz="1800" spc="-1" strike="noStrike">
              <a:solidFill>
                <a:srgbClr val="000000"/>
              </a:solidFill>
              <a:latin typeface="Trebuchet MS"/>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46" name="PlaceHolder 1"/>
          <p:cNvSpPr>
            <a:spLocks noGrp="1"/>
          </p:cNvSpPr>
          <p:nvPr>
            <p:ph type="subTitle"/>
          </p:nvPr>
        </p:nvSpPr>
        <p:spPr>
          <a:xfrm>
            <a:off x="4660200" y="3791520"/>
            <a:ext cx="7047000" cy="423324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7" name="PlaceHolder 1"/>
          <p:cNvSpPr>
            <a:spLocks noGrp="1"/>
          </p:cNvSpPr>
          <p:nvPr>
            <p:ph type="title"/>
          </p:nvPr>
        </p:nvSpPr>
        <p:spPr>
          <a:xfrm>
            <a:off x="4660200" y="3791520"/>
            <a:ext cx="7047000" cy="912960"/>
          </a:xfrm>
          <a:prstGeom prst="rect">
            <a:avLst/>
          </a:prstGeom>
        </p:spPr>
        <p:txBody>
          <a:bodyPr lIns="0" rIns="0" tIns="0" bIns="0" anchor="ctr">
            <a:noAutofit/>
          </a:bodyPr>
          <a:p>
            <a:endParaRPr b="0" lang="en-GB" sz="1800" spc="-1" strike="noStrike">
              <a:solidFill>
                <a:srgbClr val="000000"/>
              </a:solidFill>
              <a:latin typeface="Trebuchet MS"/>
            </a:endParaRPr>
          </a:p>
        </p:txBody>
      </p:sp>
      <p:sp>
        <p:nvSpPr>
          <p:cNvPr id="148" name="PlaceHolder 2"/>
          <p:cNvSpPr>
            <a:spLocks noGrp="1"/>
          </p:cNvSpPr>
          <p:nvPr>
            <p:ph type="body"/>
          </p:nvPr>
        </p:nvSpPr>
        <p:spPr>
          <a:xfrm>
            <a:off x="609480" y="1604520"/>
            <a:ext cx="5354280" cy="1896840"/>
          </a:xfrm>
          <a:prstGeom prst="rect">
            <a:avLst/>
          </a:prstGeom>
        </p:spPr>
        <p:txBody>
          <a:bodyPr lIns="0" rIns="0" tIns="0" bIns="0">
            <a:normAutofit/>
          </a:bodyPr>
          <a:p>
            <a:endParaRPr b="0" lang="en-GB" sz="1200" spc="-1" strike="noStrike">
              <a:solidFill>
                <a:srgbClr val="000000"/>
              </a:solidFill>
              <a:latin typeface="Trebuchet MS"/>
            </a:endParaRPr>
          </a:p>
        </p:txBody>
      </p:sp>
      <p:sp>
        <p:nvSpPr>
          <p:cNvPr id="149" name="PlaceHolder 3"/>
          <p:cNvSpPr>
            <a:spLocks noGrp="1"/>
          </p:cNvSpPr>
          <p:nvPr>
            <p:ph type="body"/>
          </p:nvPr>
        </p:nvSpPr>
        <p:spPr>
          <a:xfrm>
            <a:off x="6231960" y="1604520"/>
            <a:ext cx="5354280" cy="3977280"/>
          </a:xfrm>
          <a:prstGeom prst="rect">
            <a:avLst/>
          </a:prstGeom>
        </p:spPr>
        <p:txBody>
          <a:bodyPr lIns="0" rIns="0" tIns="0" bIns="0">
            <a:normAutofit/>
          </a:bodyPr>
          <a:p>
            <a:endParaRPr b="0" lang="en-GB" sz="1200" spc="-1" strike="noStrike">
              <a:solidFill>
                <a:srgbClr val="000000"/>
              </a:solidFill>
              <a:latin typeface="Trebuchet MS"/>
            </a:endParaRPr>
          </a:p>
        </p:txBody>
      </p:sp>
      <p:sp>
        <p:nvSpPr>
          <p:cNvPr id="150" name="PlaceHolder 4"/>
          <p:cNvSpPr>
            <a:spLocks noGrp="1"/>
          </p:cNvSpPr>
          <p:nvPr>
            <p:ph type="body"/>
          </p:nvPr>
        </p:nvSpPr>
        <p:spPr>
          <a:xfrm>
            <a:off x="609480" y="3682080"/>
            <a:ext cx="5354280" cy="1896840"/>
          </a:xfrm>
          <a:prstGeom prst="rect">
            <a:avLst/>
          </a:prstGeom>
        </p:spPr>
        <p:txBody>
          <a:bodyPr lIns="0" rIns="0" tIns="0" bIns="0">
            <a:normAutofit/>
          </a:bodyPr>
          <a:p>
            <a:endParaRPr b="0" lang="en-GB" sz="1200" spc="-1" strike="noStrike">
              <a:solidFill>
                <a:srgbClr val="000000"/>
              </a:solidFill>
              <a:latin typeface="Trebuchet MS"/>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51" name="PlaceHolder 1"/>
          <p:cNvSpPr>
            <a:spLocks noGrp="1"/>
          </p:cNvSpPr>
          <p:nvPr>
            <p:ph type="title"/>
          </p:nvPr>
        </p:nvSpPr>
        <p:spPr>
          <a:xfrm>
            <a:off x="4660200" y="3791520"/>
            <a:ext cx="7047000" cy="912960"/>
          </a:xfrm>
          <a:prstGeom prst="rect">
            <a:avLst/>
          </a:prstGeom>
        </p:spPr>
        <p:txBody>
          <a:bodyPr lIns="0" rIns="0" tIns="0" bIns="0" anchor="ctr">
            <a:noAutofit/>
          </a:bodyPr>
          <a:p>
            <a:endParaRPr b="0" lang="en-GB" sz="1800" spc="-1" strike="noStrike">
              <a:solidFill>
                <a:srgbClr val="000000"/>
              </a:solidFill>
              <a:latin typeface="Trebuchet MS"/>
            </a:endParaRPr>
          </a:p>
        </p:txBody>
      </p:sp>
      <p:sp>
        <p:nvSpPr>
          <p:cNvPr id="152" name="PlaceHolder 2"/>
          <p:cNvSpPr>
            <a:spLocks noGrp="1"/>
          </p:cNvSpPr>
          <p:nvPr>
            <p:ph type="body"/>
          </p:nvPr>
        </p:nvSpPr>
        <p:spPr>
          <a:xfrm>
            <a:off x="609480" y="1604520"/>
            <a:ext cx="5354280" cy="3977280"/>
          </a:xfrm>
          <a:prstGeom prst="rect">
            <a:avLst/>
          </a:prstGeom>
        </p:spPr>
        <p:txBody>
          <a:bodyPr lIns="0" rIns="0" tIns="0" bIns="0">
            <a:normAutofit/>
          </a:bodyPr>
          <a:p>
            <a:endParaRPr b="0" lang="en-GB" sz="1200" spc="-1" strike="noStrike">
              <a:solidFill>
                <a:srgbClr val="000000"/>
              </a:solidFill>
              <a:latin typeface="Trebuchet MS"/>
            </a:endParaRPr>
          </a:p>
        </p:txBody>
      </p:sp>
      <p:sp>
        <p:nvSpPr>
          <p:cNvPr id="153" name="PlaceHolder 3"/>
          <p:cNvSpPr>
            <a:spLocks noGrp="1"/>
          </p:cNvSpPr>
          <p:nvPr>
            <p:ph type="body"/>
          </p:nvPr>
        </p:nvSpPr>
        <p:spPr>
          <a:xfrm>
            <a:off x="6231960" y="1604520"/>
            <a:ext cx="5354280" cy="1896840"/>
          </a:xfrm>
          <a:prstGeom prst="rect">
            <a:avLst/>
          </a:prstGeom>
        </p:spPr>
        <p:txBody>
          <a:bodyPr lIns="0" rIns="0" tIns="0" bIns="0">
            <a:normAutofit/>
          </a:bodyPr>
          <a:p>
            <a:endParaRPr b="0" lang="en-GB" sz="1200" spc="-1" strike="noStrike">
              <a:solidFill>
                <a:srgbClr val="000000"/>
              </a:solidFill>
              <a:latin typeface="Trebuchet MS"/>
            </a:endParaRPr>
          </a:p>
        </p:txBody>
      </p:sp>
      <p:sp>
        <p:nvSpPr>
          <p:cNvPr id="154" name="PlaceHolder 4"/>
          <p:cNvSpPr>
            <a:spLocks noGrp="1"/>
          </p:cNvSpPr>
          <p:nvPr>
            <p:ph type="body"/>
          </p:nvPr>
        </p:nvSpPr>
        <p:spPr>
          <a:xfrm>
            <a:off x="6231960" y="3682080"/>
            <a:ext cx="5354280" cy="1896840"/>
          </a:xfrm>
          <a:prstGeom prst="rect">
            <a:avLst/>
          </a:prstGeom>
        </p:spPr>
        <p:txBody>
          <a:bodyPr lIns="0" rIns="0" tIns="0" bIns="0">
            <a:normAutofit/>
          </a:bodyPr>
          <a:p>
            <a:endParaRPr b="0" lang="en-GB" sz="1200" spc="-1" strike="noStrike">
              <a:solidFill>
                <a:srgbClr val="000000"/>
              </a:solidFill>
              <a:latin typeface="Trebuchet MS"/>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55" name="PlaceHolder 1"/>
          <p:cNvSpPr>
            <a:spLocks noGrp="1"/>
          </p:cNvSpPr>
          <p:nvPr>
            <p:ph type="title"/>
          </p:nvPr>
        </p:nvSpPr>
        <p:spPr>
          <a:xfrm>
            <a:off x="4660200" y="3791520"/>
            <a:ext cx="7047000" cy="912960"/>
          </a:xfrm>
          <a:prstGeom prst="rect">
            <a:avLst/>
          </a:prstGeom>
        </p:spPr>
        <p:txBody>
          <a:bodyPr lIns="0" rIns="0" tIns="0" bIns="0" anchor="ctr">
            <a:noAutofit/>
          </a:bodyPr>
          <a:p>
            <a:endParaRPr b="0" lang="en-GB" sz="1800" spc="-1" strike="noStrike">
              <a:solidFill>
                <a:srgbClr val="000000"/>
              </a:solidFill>
              <a:latin typeface="Trebuchet MS"/>
            </a:endParaRPr>
          </a:p>
        </p:txBody>
      </p:sp>
      <p:sp>
        <p:nvSpPr>
          <p:cNvPr id="156" name="PlaceHolder 2"/>
          <p:cNvSpPr>
            <a:spLocks noGrp="1"/>
          </p:cNvSpPr>
          <p:nvPr>
            <p:ph type="body"/>
          </p:nvPr>
        </p:nvSpPr>
        <p:spPr>
          <a:xfrm>
            <a:off x="609480" y="1604520"/>
            <a:ext cx="5354280" cy="1896840"/>
          </a:xfrm>
          <a:prstGeom prst="rect">
            <a:avLst/>
          </a:prstGeom>
        </p:spPr>
        <p:txBody>
          <a:bodyPr lIns="0" rIns="0" tIns="0" bIns="0">
            <a:normAutofit/>
          </a:bodyPr>
          <a:p>
            <a:endParaRPr b="0" lang="en-GB" sz="1200" spc="-1" strike="noStrike">
              <a:solidFill>
                <a:srgbClr val="000000"/>
              </a:solidFill>
              <a:latin typeface="Trebuchet MS"/>
            </a:endParaRPr>
          </a:p>
        </p:txBody>
      </p:sp>
      <p:sp>
        <p:nvSpPr>
          <p:cNvPr id="157" name="PlaceHolder 3"/>
          <p:cNvSpPr>
            <a:spLocks noGrp="1"/>
          </p:cNvSpPr>
          <p:nvPr>
            <p:ph type="body"/>
          </p:nvPr>
        </p:nvSpPr>
        <p:spPr>
          <a:xfrm>
            <a:off x="6231960" y="1604520"/>
            <a:ext cx="5354280" cy="1896840"/>
          </a:xfrm>
          <a:prstGeom prst="rect">
            <a:avLst/>
          </a:prstGeom>
        </p:spPr>
        <p:txBody>
          <a:bodyPr lIns="0" rIns="0" tIns="0" bIns="0">
            <a:normAutofit/>
          </a:bodyPr>
          <a:p>
            <a:endParaRPr b="0" lang="en-GB" sz="1200" spc="-1" strike="noStrike">
              <a:solidFill>
                <a:srgbClr val="000000"/>
              </a:solidFill>
              <a:latin typeface="Trebuchet MS"/>
            </a:endParaRPr>
          </a:p>
        </p:txBody>
      </p:sp>
      <p:sp>
        <p:nvSpPr>
          <p:cNvPr id="158" name="PlaceHolder 4"/>
          <p:cNvSpPr>
            <a:spLocks noGrp="1"/>
          </p:cNvSpPr>
          <p:nvPr>
            <p:ph type="body"/>
          </p:nvPr>
        </p:nvSpPr>
        <p:spPr>
          <a:xfrm>
            <a:off x="609480" y="3682080"/>
            <a:ext cx="10972440" cy="1896840"/>
          </a:xfrm>
          <a:prstGeom prst="rect">
            <a:avLst/>
          </a:prstGeom>
        </p:spPr>
        <p:txBody>
          <a:bodyPr lIns="0" rIns="0" tIns="0" bIns="0">
            <a:normAutofit/>
          </a:bodyPr>
          <a:p>
            <a:endParaRPr b="0" lang="en-GB" sz="1200" spc="-1" strike="noStrike">
              <a:solidFill>
                <a:srgbClr val="000000"/>
              </a:solidFill>
              <a:latin typeface="Trebuchet MS"/>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59" name="PlaceHolder 1"/>
          <p:cNvSpPr>
            <a:spLocks noGrp="1"/>
          </p:cNvSpPr>
          <p:nvPr>
            <p:ph type="title"/>
          </p:nvPr>
        </p:nvSpPr>
        <p:spPr>
          <a:xfrm>
            <a:off x="4660200" y="3791520"/>
            <a:ext cx="7047000" cy="912960"/>
          </a:xfrm>
          <a:prstGeom prst="rect">
            <a:avLst/>
          </a:prstGeom>
        </p:spPr>
        <p:txBody>
          <a:bodyPr lIns="0" rIns="0" tIns="0" bIns="0" anchor="ctr">
            <a:noAutofit/>
          </a:bodyPr>
          <a:p>
            <a:endParaRPr b="0" lang="en-GB" sz="1800" spc="-1" strike="noStrike">
              <a:solidFill>
                <a:srgbClr val="000000"/>
              </a:solidFill>
              <a:latin typeface="Trebuchet MS"/>
            </a:endParaRPr>
          </a:p>
        </p:txBody>
      </p:sp>
      <p:sp>
        <p:nvSpPr>
          <p:cNvPr id="160" name="PlaceHolder 2"/>
          <p:cNvSpPr>
            <a:spLocks noGrp="1"/>
          </p:cNvSpPr>
          <p:nvPr>
            <p:ph type="body"/>
          </p:nvPr>
        </p:nvSpPr>
        <p:spPr>
          <a:xfrm>
            <a:off x="609480" y="1604520"/>
            <a:ext cx="10972440" cy="1896840"/>
          </a:xfrm>
          <a:prstGeom prst="rect">
            <a:avLst/>
          </a:prstGeom>
        </p:spPr>
        <p:txBody>
          <a:bodyPr lIns="0" rIns="0" tIns="0" bIns="0">
            <a:normAutofit/>
          </a:bodyPr>
          <a:p>
            <a:endParaRPr b="0" lang="en-GB" sz="1200" spc="-1" strike="noStrike">
              <a:solidFill>
                <a:srgbClr val="000000"/>
              </a:solidFill>
              <a:latin typeface="Trebuchet MS"/>
            </a:endParaRPr>
          </a:p>
        </p:txBody>
      </p:sp>
      <p:sp>
        <p:nvSpPr>
          <p:cNvPr id="161" name="PlaceHolder 3"/>
          <p:cNvSpPr>
            <a:spLocks noGrp="1"/>
          </p:cNvSpPr>
          <p:nvPr>
            <p:ph type="body"/>
          </p:nvPr>
        </p:nvSpPr>
        <p:spPr>
          <a:xfrm>
            <a:off x="609480" y="3682080"/>
            <a:ext cx="10972440" cy="1896840"/>
          </a:xfrm>
          <a:prstGeom prst="rect">
            <a:avLst/>
          </a:prstGeom>
        </p:spPr>
        <p:txBody>
          <a:bodyPr lIns="0" rIns="0" tIns="0" bIns="0">
            <a:normAutofit/>
          </a:bodyPr>
          <a:p>
            <a:endParaRPr b="0" lang="en-GB" sz="1200" spc="-1" strike="noStrike">
              <a:solidFill>
                <a:srgbClr val="000000"/>
              </a:solidFill>
              <a:latin typeface="Trebuchet MS"/>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62" name="PlaceHolder 1"/>
          <p:cNvSpPr>
            <a:spLocks noGrp="1"/>
          </p:cNvSpPr>
          <p:nvPr>
            <p:ph type="title"/>
          </p:nvPr>
        </p:nvSpPr>
        <p:spPr>
          <a:xfrm>
            <a:off x="4660200" y="3791520"/>
            <a:ext cx="7047000" cy="912960"/>
          </a:xfrm>
          <a:prstGeom prst="rect">
            <a:avLst/>
          </a:prstGeom>
        </p:spPr>
        <p:txBody>
          <a:bodyPr lIns="0" rIns="0" tIns="0" bIns="0" anchor="ctr">
            <a:noAutofit/>
          </a:bodyPr>
          <a:p>
            <a:endParaRPr b="0" lang="en-GB" sz="1800" spc="-1" strike="noStrike">
              <a:solidFill>
                <a:srgbClr val="000000"/>
              </a:solidFill>
              <a:latin typeface="Trebuchet MS"/>
            </a:endParaRPr>
          </a:p>
        </p:txBody>
      </p:sp>
      <p:sp>
        <p:nvSpPr>
          <p:cNvPr id="163" name="PlaceHolder 2"/>
          <p:cNvSpPr>
            <a:spLocks noGrp="1"/>
          </p:cNvSpPr>
          <p:nvPr>
            <p:ph type="body"/>
          </p:nvPr>
        </p:nvSpPr>
        <p:spPr>
          <a:xfrm>
            <a:off x="609480" y="1604520"/>
            <a:ext cx="5354280" cy="1896840"/>
          </a:xfrm>
          <a:prstGeom prst="rect">
            <a:avLst/>
          </a:prstGeom>
        </p:spPr>
        <p:txBody>
          <a:bodyPr lIns="0" rIns="0" tIns="0" bIns="0">
            <a:normAutofit/>
          </a:bodyPr>
          <a:p>
            <a:endParaRPr b="0" lang="en-GB" sz="1200" spc="-1" strike="noStrike">
              <a:solidFill>
                <a:srgbClr val="000000"/>
              </a:solidFill>
              <a:latin typeface="Trebuchet MS"/>
            </a:endParaRPr>
          </a:p>
        </p:txBody>
      </p:sp>
      <p:sp>
        <p:nvSpPr>
          <p:cNvPr id="164" name="PlaceHolder 3"/>
          <p:cNvSpPr>
            <a:spLocks noGrp="1"/>
          </p:cNvSpPr>
          <p:nvPr>
            <p:ph type="body"/>
          </p:nvPr>
        </p:nvSpPr>
        <p:spPr>
          <a:xfrm>
            <a:off x="6231960" y="1604520"/>
            <a:ext cx="5354280" cy="1896840"/>
          </a:xfrm>
          <a:prstGeom prst="rect">
            <a:avLst/>
          </a:prstGeom>
        </p:spPr>
        <p:txBody>
          <a:bodyPr lIns="0" rIns="0" tIns="0" bIns="0">
            <a:normAutofit/>
          </a:bodyPr>
          <a:p>
            <a:endParaRPr b="0" lang="en-GB" sz="1200" spc="-1" strike="noStrike">
              <a:solidFill>
                <a:srgbClr val="000000"/>
              </a:solidFill>
              <a:latin typeface="Trebuchet MS"/>
            </a:endParaRPr>
          </a:p>
        </p:txBody>
      </p:sp>
      <p:sp>
        <p:nvSpPr>
          <p:cNvPr id="165" name="PlaceHolder 4"/>
          <p:cNvSpPr>
            <a:spLocks noGrp="1"/>
          </p:cNvSpPr>
          <p:nvPr>
            <p:ph type="body"/>
          </p:nvPr>
        </p:nvSpPr>
        <p:spPr>
          <a:xfrm>
            <a:off x="609480" y="3682080"/>
            <a:ext cx="5354280" cy="1896840"/>
          </a:xfrm>
          <a:prstGeom prst="rect">
            <a:avLst/>
          </a:prstGeom>
        </p:spPr>
        <p:txBody>
          <a:bodyPr lIns="0" rIns="0" tIns="0" bIns="0">
            <a:normAutofit/>
          </a:bodyPr>
          <a:p>
            <a:endParaRPr b="0" lang="en-GB" sz="1200" spc="-1" strike="noStrike">
              <a:solidFill>
                <a:srgbClr val="000000"/>
              </a:solidFill>
              <a:latin typeface="Trebuchet MS"/>
            </a:endParaRPr>
          </a:p>
        </p:txBody>
      </p:sp>
      <p:sp>
        <p:nvSpPr>
          <p:cNvPr id="166" name="PlaceHolder 5"/>
          <p:cNvSpPr>
            <a:spLocks noGrp="1"/>
          </p:cNvSpPr>
          <p:nvPr>
            <p:ph type="body"/>
          </p:nvPr>
        </p:nvSpPr>
        <p:spPr>
          <a:xfrm>
            <a:off x="6231960" y="3682080"/>
            <a:ext cx="5354280" cy="1896840"/>
          </a:xfrm>
          <a:prstGeom prst="rect">
            <a:avLst/>
          </a:prstGeom>
        </p:spPr>
        <p:txBody>
          <a:bodyPr lIns="0" rIns="0" tIns="0" bIns="0">
            <a:normAutofit/>
          </a:bodyPr>
          <a:p>
            <a:endParaRPr b="0" lang="en-GB" sz="1200" spc="-1" strike="noStrike">
              <a:solidFill>
                <a:srgbClr val="000000"/>
              </a:solidFill>
              <a:latin typeface="Trebuchet MS"/>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67" name="PlaceHolder 1"/>
          <p:cNvSpPr>
            <a:spLocks noGrp="1"/>
          </p:cNvSpPr>
          <p:nvPr>
            <p:ph type="title"/>
          </p:nvPr>
        </p:nvSpPr>
        <p:spPr>
          <a:xfrm>
            <a:off x="4660200" y="3791520"/>
            <a:ext cx="7047000" cy="912960"/>
          </a:xfrm>
          <a:prstGeom prst="rect">
            <a:avLst/>
          </a:prstGeom>
        </p:spPr>
        <p:txBody>
          <a:bodyPr lIns="0" rIns="0" tIns="0" bIns="0" anchor="ctr">
            <a:noAutofit/>
          </a:bodyPr>
          <a:p>
            <a:endParaRPr b="0" lang="en-GB" sz="1800" spc="-1" strike="noStrike">
              <a:solidFill>
                <a:srgbClr val="000000"/>
              </a:solidFill>
              <a:latin typeface="Trebuchet MS"/>
            </a:endParaRPr>
          </a:p>
        </p:txBody>
      </p:sp>
      <p:sp>
        <p:nvSpPr>
          <p:cNvPr id="168" name="PlaceHolder 2"/>
          <p:cNvSpPr>
            <a:spLocks noGrp="1"/>
          </p:cNvSpPr>
          <p:nvPr>
            <p:ph type="body"/>
          </p:nvPr>
        </p:nvSpPr>
        <p:spPr>
          <a:xfrm>
            <a:off x="609480" y="1604520"/>
            <a:ext cx="3533040" cy="1896840"/>
          </a:xfrm>
          <a:prstGeom prst="rect">
            <a:avLst/>
          </a:prstGeom>
        </p:spPr>
        <p:txBody>
          <a:bodyPr lIns="0" rIns="0" tIns="0" bIns="0">
            <a:normAutofit/>
          </a:bodyPr>
          <a:p>
            <a:endParaRPr b="0" lang="en-GB" sz="1200" spc="-1" strike="noStrike">
              <a:solidFill>
                <a:srgbClr val="000000"/>
              </a:solidFill>
              <a:latin typeface="Trebuchet MS"/>
            </a:endParaRPr>
          </a:p>
        </p:txBody>
      </p:sp>
      <p:sp>
        <p:nvSpPr>
          <p:cNvPr id="169" name="PlaceHolder 3"/>
          <p:cNvSpPr>
            <a:spLocks noGrp="1"/>
          </p:cNvSpPr>
          <p:nvPr>
            <p:ph type="body"/>
          </p:nvPr>
        </p:nvSpPr>
        <p:spPr>
          <a:xfrm>
            <a:off x="4319640" y="1604520"/>
            <a:ext cx="3533040" cy="1896840"/>
          </a:xfrm>
          <a:prstGeom prst="rect">
            <a:avLst/>
          </a:prstGeom>
        </p:spPr>
        <p:txBody>
          <a:bodyPr lIns="0" rIns="0" tIns="0" bIns="0">
            <a:normAutofit/>
          </a:bodyPr>
          <a:p>
            <a:endParaRPr b="0" lang="en-GB" sz="1200" spc="-1" strike="noStrike">
              <a:solidFill>
                <a:srgbClr val="000000"/>
              </a:solidFill>
              <a:latin typeface="Trebuchet MS"/>
            </a:endParaRPr>
          </a:p>
        </p:txBody>
      </p:sp>
      <p:sp>
        <p:nvSpPr>
          <p:cNvPr id="170" name="PlaceHolder 4"/>
          <p:cNvSpPr>
            <a:spLocks noGrp="1"/>
          </p:cNvSpPr>
          <p:nvPr>
            <p:ph type="body"/>
          </p:nvPr>
        </p:nvSpPr>
        <p:spPr>
          <a:xfrm>
            <a:off x="8029800" y="1604520"/>
            <a:ext cx="3533040" cy="1896840"/>
          </a:xfrm>
          <a:prstGeom prst="rect">
            <a:avLst/>
          </a:prstGeom>
        </p:spPr>
        <p:txBody>
          <a:bodyPr lIns="0" rIns="0" tIns="0" bIns="0">
            <a:normAutofit/>
          </a:bodyPr>
          <a:p>
            <a:endParaRPr b="0" lang="en-GB" sz="1200" spc="-1" strike="noStrike">
              <a:solidFill>
                <a:srgbClr val="000000"/>
              </a:solidFill>
              <a:latin typeface="Trebuchet MS"/>
            </a:endParaRPr>
          </a:p>
        </p:txBody>
      </p:sp>
      <p:sp>
        <p:nvSpPr>
          <p:cNvPr id="171" name="PlaceHolder 5"/>
          <p:cNvSpPr>
            <a:spLocks noGrp="1"/>
          </p:cNvSpPr>
          <p:nvPr>
            <p:ph type="body"/>
          </p:nvPr>
        </p:nvSpPr>
        <p:spPr>
          <a:xfrm>
            <a:off x="609480" y="3682080"/>
            <a:ext cx="3533040" cy="1896840"/>
          </a:xfrm>
          <a:prstGeom prst="rect">
            <a:avLst/>
          </a:prstGeom>
        </p:spPr>
        <p:txBody>
          <a:bodyPr lIns="0" rIns="0" tIns="0" bIns="0">
            <a:normAutofit/>
          </a:bodyPr>
          <a:p>
            <a:endParaRPr b="0" lang="en-GB" sz="1200" spc="-1" strike="noStrike">
              <a:solidFill>
                <a:srgbClr val="000000"/>
              </a:solidFill>
              <a:latin typeface="Trebuchet MS"/>
            </a:endParaRPr>
          </a:p>
        </p:txBody>
      </p:sp>
      <p:sp>
        <p:nvSpPr>
          <p:cNvPr id="172" name="PlaceHolder 6"/>
          <p:cNvSpPr>
            <a:spLocks noGrp="1"/>
          </p:cNvSpPr>
          <p:nvPr>
            <p:ph type="body"/>
          </p:nvPr>
        </p:nvSpPr>
        <p:spPr>
          <a:xfrm>
            <a:off x="4319640" y="3682080"/>
            <a:ext cx="3533040" cy="1896840"/>
          </a:xfrm>
          <a:prstGeom prst="rect">
            <a:avLst/>
          </a:prstGeom>
        </p:spPr>
        <p:txBody>
          <a:bodyPr lIns="0" rIns="0" tIns="0" bIns="0">
            <a:normAutofit/>
          </a:bodyPr>
          <a:p>
            <a:endParaRPr b="0" lang="en-GB" sz="1200" spc="-1" strike="noStrike">
              <a:solidFill>
                <a:srgbClr val="000000"/>
              </a:solidFill>
              <a:latin typeface="Trebuchet MS"/>
            </a:endParaRPr>
          </a:p>
        </p:txBody>
      </p:sp>
      <p:sp>
        <p:nvSpPr>
          <p:cNvPr id="173" name="PlaceHolder 7"/>
          <p:cNvSpPr>
            <a:spLocks noGrp="1"/>
          </p:cNvSpPr>
          <p:nvPr>
            <p:ph type="body"/>
          </p:nvPr>
        </p:nvSpPr>
        <p:spPr>
          <a:xfrm>
            <a:off x="8029800" y="3682080"/>
            <a:ext cx="3533040" cy="1896840"/>
          </a:xfrm>
          <a:prstGeom prst="rect">
            <a:avLst/>
          </a:prstGeom>
        </p:spPr>
        <p:txBody>
          <a:bodyPr lIns="0" rIns="0" tIns="0" bIns="0">
            <a:normAutofit/>
          </a:bodyPr>
          <a:p>
            <a:endParaRPr b="0" lang="en-GB" sz="1200" spc="-1" strike="noStrike">
              <a:solidFill>
                <a:srgbClr val="000000"/>
              </a:solidFill>
              <a:latin typeface="Trebuchet MS"/>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7" name="PlaceHolder 1"/>
          <p:cNvSpPr>
            <a:spLocks noGrp="1"/>
          </p:cNvSpPr>
          <p:nvPr>
            <p:ph type="title"/>
          </p:nvPr>
        </p:nvSpPr>
        <p:spPr>
          <a:xfrm>
            <a:off x="4660200" y="3791520"/>
            <a:ext cx="7047000" cy="912960"/>
          </a:xfrm>
          <a:prstGeom prst="rect">
            <a:avLst/>
          </a:prstGeom>
        </p:spPr>
        <p:txBody>
          <a:bodyPr lIns="0" rIns="0" tIns="0" bIns="0" anchor="ctr">
            <a:noAutofit/>
          </a:bodyPr>
          <a:p>
            <a:endParaRPr b="0" lang="en-GB" sz="1800" spc="-1" strike="noStrike">
              <a:solidFill>
                <a:srgbClr val="000000"/>
              </a:solidFill>
              <a:latin typeface="Trebuchet MS"/>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8" name="PlaceHolder 1"/>
          <p:cNvSpPr>
            <a:spLocks noGrp="1"/>
          </p:cNvSpPr>
          <p:nvPr>
            <p:ph type="subTitle"/>
          </p:nvPr>
        </p:nvSpPr>
        <p:spPr>
          <a:xfrm>
            <a:off x="4660200" y="3791520"/>
            <a:ext cx="7047000" cy="423324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4660200" y="3791520"/>
            <a:ext cx="7047000" cy="912960"/>
          </a:xfrm>
          <a:prstGeom prst="rect">
            <a:avLst/>
          </a:prstGeom>
        </p:spPr>
        <p:txBody>
          <a:bodyPr lIns="0" rIns="0" tIns="0" bIns="0" anchor="ctr">
            <a:noAutofit/>
          </a:bodyPr>
          <a:p>
            <a:endParaRPr b="0" lang="en-GB" sz="1800" spc="-1" strike="noStrike">
              <a:solidFill>
                <a:srgbClr val="000000"/>
              </a:solidFill>
              <a:latin typeface="Trebuchet MS"/>
            </a:endParaRPr>
          </a:p>
        </p:txBody>
      </p:sp>
      <p:sp>
        <p:nvSpPr>
          <p:cNvPr id="20" name="PlaceHolder 2"/>
          <p:cNvSpPr>
            <a:spLocks noGrp="1"/>
          </p:cNvSpPr>
          <p:nvPr>
            <p:ph type="body"/>
          </p:nvPr>
        </p:nvSpPr>
        <p:spPr>
          <a:xfrm>
            <a:off x="609480" y="1604520"/>
            <a:ext cx="5354280" cy="1896840"/>
          </a:xfrm>
          <a:prstGeom prst="rect">
            <a:avLst/>
          </a:prstGeom>
        </p:spPr>
        <p:txBody>
          <a:bodyPr lIns="0" rIns="0" tIns="0" bIns="0">
            <a:normAutofit/>
          </a:bodyPr>
          <a:p>
            <a:endParaRPr b="0" lang="en-GB" sz="1200" spc="-1" strike="noStrike">
              <a:solidFill>
                <a:srgbClr val="000000"/>
              </a:solidFill>
              <a:latin typeface="Trebuchet MS"/>
            </a:endParaRPr>
          </a:p>
        </p:txBody>
      </p:sp>
      <p:sp>
        <p:nvSpPr>
          <p:cNvPr id="21" name="PlaceHolder 3"/>
          <p:cNvSpPr>
            <a:spLocks noGrp="1"/>
          </p:cNvSpPr>
          <p:nvPr>
            <p:ph type="body"/>
          </p:nvPr>
        </p:nvSpPr>
        <p:spPr>
          <a:xfrm>
            <a:off x="6231960" y="1604520"/>
            <a:ext cx="5354280" cy="3977280"/>
          </a:xfrm>
          <a:prstGeom prst="rect">
            <a:avLst/>
          </a:prstGeom>
        </p:spPr>
        <p:txBody>
          <a:bodyPr lIns="0" rIns="0" tIns="0" bIns="0">
            <a:normAutofit/>
          </a:bodyPr>
          <a:p>
            <a:endParaRPr b="0" lang="en-GB" sz="1200" spc="-1" strike="noStrike">
              <a:solidFill>
                <a:srgbClr val="000000"/>
              </a:solidFill>
              <a:latin typeface="Trebuchet MS"/>
            </a:endParaRPr>
          </a:p>
        </p:txBody>
      </p:sp>
      <p:sp>
        <p:nvSpPr>
          <p:cNvPr id="22" name="PlaceHolder 4"/>
          <p:cNvSpPr>
            <a:spLocks noGrp="1"/>
          </p:cNvSpPr>
          <p:nvPr>
            <p:ph type="body"/>
          </p:nvPr>
        </p:nvSpPr>
        <p:spPr>
          <a:xfrm>
            <a:off x="609480" y="3682080"/>
            <a:ext cx="5354280" cy="1896840"/>
          </a:xfrm>
          <a:prstGeom prst="rect">
            <a:avLst/>
          </a:prstGeom>
        </p:spPr>
        <p:txBody>
          <a:bodyPr lIns="0" rIns="0" tIns="0" bIns="0">
            <a:normAutofit/>
          </a:bodyPr>
          <a:p>
            <a:endParaRPr b="0" lang="en-GB" sz="1200" spc="-1" strike="noStrike">
              <a:solidFill>
                <a:srgbClr val="000000"/>
              </a:solidFill>
              <a:latin typeface="Trebuchet MS"/>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4660200" y="3791520"/>
            <a:ext cx="7047000" cy="912960"/>
          </a:xfrm>
          <a:prstGeom prst="rect">
            <a:avLst/>
          </a:prstGeom>
        </p:spPr>
        <p:txBody>
          <a:bodyPr lIns="0" rIns="0" tIns="0" bIns="0" anchor="ctr">
            <a:noAutofit/>
          </a:bodyPr>
          <a:p>
            <a:endParaRPr b="0" lang="en-GB" sz="1800" spc="-1" strike="noStrike">
              <a:solidFill>
                <a:srgbClr val="000000"/>
              </a:solidFill>
              <a:latin typeface="Trebuchet MS"/>
            </a:endParaRPr>
          </a:p>
        </p:txBody>
      </p:sp>
      <p:sp>
        <p:nvSpPr>
          <p:cNvPr id="24" name="PlaceHolder 2"/>
          <p:cNvSpPr>
            <a:spLocks noGrp="1"/>
          </p:cNvSpPr>
          <p:nvPr>
            <p:ph type="body"/>
          </p:nvPr>
        </p:nvSpPr>
        <p:spPr>
          <a:xfrm>
            <a:off x="609480" y="1604520"/>
            <a:ext cx="5354280" cy="3977280"/>
          </a:xfrm>
          <a:prstGeom prst="rect">
            <a:avLst/>
          </a:prstGeom>
        </p:spPr>
        <p:txBody>
          <a:bodyPr lIns="0" rIns="0" tIns="0" bIns="0">
            <a:normAutofit/>
          </a:bodyPr>
          <a:p>
            <a:endParaRPr b="0" lang="en-GB" sz="1200" spc="-1" strike="noStrike">
              <a:solidFill>
                <a:srgbClr val="000000"/>
              </a:solidFill>
              <a:latin typeface="Trebuchet MS"/>
            </a:endParaRPr>
          </a:p>
        </p:txBody>
      </p:sp>
      <p:sp>
        <p:nvSpPr>
          <p:cNvPr id="25" name="PlaceHolder 3"/>
          <p:cNvSpPr>
            <a:spLocks noGrp="1"/>
          </p:cNvSpPr>
          <p:nvPr>
            <p:ph type="body"/>
          </p:nvPr>
        </p:nvSpPr>
        <p:spPr>
          <a:xfrm>
            <a:off x="6231960" y="1604520"/>
            <a:ext cx="5354280" cy="1896840"/>
          </a:xfrm>
          <a:prstGeom prst="rect">
            <a:avLst/>
          </a:prstGeom>
        </p:spPr>
        <p:txBody>
          <a:bodyPr lIns="0" rIns="0" tIns="0" bIns="0">
            <a:normAutofit/>
          </a:bodyPr>
          <a:p>
            <a:endParaRPr b="0" lang="en-GB" sz="1200" spc="-1" strike="noStrike">
              <a:solidFill>
                <a:srgbClr val="000000"/>
              </a:solidFill>
              <a:latin typeface="Trebuchet MS"/>
            </a:endParaRPr>
          </a:p>
        </p:txBody>
      </p:sp>
      <p:sp>
        <p:nvSpPr>
          <p:cNvPr id="26" name="PlaceHolder 4"/>
          <p:cNvSpPr>
            <a:spLocks noGrp="1"/>
          </p:cNvSpPr>
          <p:nvPr>
            <p:ph type="body"/>
          </p:nvPr>
        </p:nvSpPr>
        <p:spPr>
          <a:xfrm>
            <a:off x="6231960" y="3682080"/>
            <a:ext cx="5354280" cy="1896840"/>
          </a:xfrm>
          <a:prstGeom prst="rect">
            <a:avLst/>
          </a:prstGeom>
        </p:spPr>
        <p:txBody>
          <a:bodyPr lIns="0" rIns="0" tIns="0" bIns="0">
            <a:normAutofit/>
          </a:bodyPr>
          <a:p>
            <a:endParaRPr b="0" lang="en-GB" sz="1200" spc="-1" strike="noStrike">
              <a:solidFill>
                <a:srgbClr val="000000"/>
              </a:solidFill>
              <a:latin typeface="Trebuchet MS"/>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4660200" y="3791520"/>
            <a:ext cx="7047000" cy="912960"/>
          </a:xfrm>
          <a:prstGeom prst="rect">
            <a:avLst/>
          </a:prstGeom>
        </p:spPr>
        <p:txBody>
          <a:bodyPr lIns="0" rIns="0" tIns="0" bIns="0" anchor="ctr">
            <a:noAutofit/>
          </a:bodyPr>
          <a:p>
            <a:endParaRPr b="0" lang="en-GB" sz="1800" spc="-1" strike="noStrike">
              <a:solidFill>
                <a:srgbClr val="000000"/>
              </a:solidFill>
              <a:latin typeface="Trebuchet MS"/>
            </a:endParaRPr>
          </a:p>
        </p:txBody>
      </p:sp>
      <p:sp>
        <p:nvSpPr>
          <p:cNvPr id="28" name="PlaceHolder 2"/>
          <p:cNvSpPr>
            <a:spLocks noGrp="1"/>
          </p:cNvSpPr>
          <p:nvPr>
            <p:ph type="body"/>
          </p:nvPr>
        </p:nvSpPr>
        <p:spPr>
          <a:xfrm>
            <a:off x="609480" y="1604520"/>
            <a:ext cx="5354280" cy="1896840"/>
          </a:xfrm>
          <a:prstGeom prst="rect">
            <a:avLst/>
          </a:prstGeom>
        </p:spPr>
        <p:txBody>
          <a:bodyPr lIns="0" rIns="0" tIns="0" bIns="0">
            <a:normAutofit/>
          </a:bodyPr>
          <a:p>
            <a:endParaRPr b="0" lang="en-GB" sz="1200" spc="-1" strike="noStrike">
              <a:solidFill>
                <a:srgbClr val="000000"/>
              </a:solidFill>
              <a:latin typeface="Trebuchet MS"/>
            </a:endParaRPr>
          </a:p>
        </p:txBody>
      </p:sp>
      <p:sp>
        <p:nvSpPr>
          <p:cNvPr id="29" name="PlaceHolder 3"/>
          <p:cNvSpPr>
            <a:spLocks noGrp="1"/>
          </p:cNvSpPr>
          <p:nvPr>
            <p:ph type="body"/>
          </p:nvPr>
        </p:nvSpPr>
        <p:spPr>
          <a:xfrm>
            <a:off x="6231960" y="1604520"/>
            <a:ext cx="5354280" cy="1896840"/>
          </a:xfrm>
          <a:prstGeom prst="rect">
            <a:avLst/>
          </a:prstGeom>
        </p:spPr>
        <p:txBody>
          <a:bodyPr lIns="0" rIns="0" tIns="0" bIns="0">
            <a:normAutofit/>
          </a:bodyPr>
          <a:p>
            <a:endParaRPr b="0" lang="en-GB" sz="1200" spc="-1" strike="noStrike">
              <a:solidFill>
                <a:srgbClr val="000000"/>
              </a:solidFill>
              <a:latin typeface="Trebuchet MS"/>
            </a:endParaRPr>
          </a:p>
        </p:txBody>
      </p:sp>
      <p:sp>
        <p:nvSpPr>
          <p:cNvPr id="30" name="PlaceHolder 4"/>
          <p:cNvSpPr>
            <a:spLocks noGrp="1"/>
          </p:cNvSpPr>
          <p:nvPr>
            <p:ph type="body"/>
          </p:nvPr>
        </p:nvSpPr>
        <p:spPr>
          <a:xfrm>
            <a:off x="609480" y="3682080"/>
            <a:ext cx="10972440" cy="1896840"/>
          </a:xfrm>
          <a:prstGeom prst="rect">
            <a:avLst/>
          </a:prstGeom>
        </p:spPr>
        <p:txBody>
          <a:bodyPr lIns="0" rIns="0" tIns="0" bIns="0">
            <a:normAutofit/>
          </a:bodyPr>
          <a:p>
            <a:endParaRPr b="0" lang="en-GB" sz="1200" spc="-1" strike="noStrike">
              <a:solidFill>
                <a:srgbClr val="000000"/>
              </a:solidFill>
              <a:latin typeface="Trebuchet MS"/>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image" Target="../media/image2.jpeg"/><Relationship Id="rId4" Type="http://schemas.openxmlformats.org/officeDocument/2006/relationships/image" Target="../media/image3.png"/><Relationship Id="rId5" Type="http://schemas.openxmlformats.org/officeDocument/2006/relationships/slideLayout" Target="../slideLayouts/slideLayout1.xml"/><Relationship Id="rId6" Type="http://schemas.openxmlformats.org/officeDocument/2006/relationships/slideLayout" Target="../slideLayouts/slideLayout2.xml"/><Relationship Id="rId7" Type="http://schemas.openxmlformats.org/officeDocument/2006/relationships/slideLayout" Target="../slideLayouts/slideLayout3.xml"/><Relationship Id="rId8" Type="http://schemas.openxmlformats.org/officeDocument/2006/relationships/slideLayout" Target="../slideLayouts/slideLayout4.xml"/><Relationship Id="rId9" Type="http://schemas.openxmlformats.org/officeDocument/2006/relationships/slideLayout" Target="../slideLayouts/slideLayout5.xml"/><Relationship Id="rId10" Type="http://schemas.openxmlformats.org/officeDocument/2006/relationships/slideLayout" Target="../slideLayouts/slideLayout6.xml"/><Relationship Id="rId11" Type="http://schemas.openxmlformats.org/officeDocument/2006/relationships/slideLayout" Target="../slideLayouts/slideLayout7.xml"/><Relationship Id="rId12" Type="http://schemas.openxmlformats.org/officeDocument/2006/relationships/slideLayout" Target="../slideLayouts/slideLayout8.xml"/><Relationship Id="rId13" Type="http://schemas.openxmlformats.org/officeDocument/2006/relationships/slideLayout" Target="../slideLayouts/slideLayout9.xml"/><Relationship Id="rId14" Type="http://schemas.openxmlformats.org/officeDocument/2006/relationships/slideLayout" Target="../slideLayouts/slideLayout10.xml"/><Relationship Id="rId15" Type="http://schemas.openxmlformats.org/officeDocument/2006/relationships/slideLayout" Target="../slideLayouts/slideLayout11.xml"/><Relationship Id="rId16"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4.png"/><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image" Target="../media/image5.png"/><Relationship Id="rId3" Type="http://schemas.openxmlformats.org/officeDocument/2006/relationships/image" Target="../media/image6.jpeg"/><Relationship Id="rId4" Type="http://schemas.openxmlformats.org/officeDocument/2006/relationships/image" Target="../media/image7.png"/><Relationship Id="rId5" Type="http://schemas.openxmlformats.org/officeDocument/2006/relationships/slideLayout" Target="../slideLayouts/slideLayout37.xml"/><Relationship Id="rId6" Type="http://schemas.openxmlformats.org/officeDocument/2006/relationships/slideLayout" Target="../slideLayouts/slideLayout38.xml"/><Relationship Id="rId7" Type="http://schemas.openxmlformats.org/officeDocument/2006/relationships/slideLayout" Target="../slideLayouts/slideLayout39.xml"/><Relationship Id="rId8" Type="http://schemas.openxmlformats.org/officeDocument/2006/relationships/slideLayout" Target="../slideLayouts/slideLayout40.xml"/><Relationship Id="rId9" Type="http://schemas.openxmlformats.org/officeDocument/2006/relationships/slideLayout" Target="../slideLayouts/slideLayout41.xml"/><Relationship Id="rId10" Type="http://schemas.openxmlformats.org/officeDocument/2006/relationships/slideLayout" Target="../slideLayouts/slideLayout42.xml"/><Relationship Id="rId11" Type="http://schemas.openxmlformats.org/officeDocument/2006/relationships/slideLayout" Target="../slideLayouts/slideLayout43.xml"/><Relationship Id="rId12" Type="http://schemas.openxmlformats.org/officeDocument/2006/relationships/slideLayout" Target="../slideLayouts/slideLayout44.xml"/><Relationship Id="rId13" Type="http://schemas.openxmlformats.org/officeDocument/2006/relationships/slideLayout" Target="../slideLayouts/slideLayout45.xml"/><Relationship Id="rId14" Type="http://schemas.openxmlformats.org/officeDocument/2006/relationships/slideLayout" Target="../slideLayouts/slideLayout46.xml"/><Relationship Id="rId15" Type="http://schemas.openxmlformats.org/officeDocument/2006/relationships/slideLayout" Target="../slideLayouts/slideLayout47.xml"/><Relationship Id="rId16" Type="http://schemas.openxmlformats.org/officeDocument/2006/relationships/slideLayout" Target="../slideLayouts/slideLayout48.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0" name="Picture 6" descr=""/>
          <p:cNvPicPr/>
          <p:nvPr/>
        </p:nvPicPr>
        <p:blipFill>
          <a:blip r:embed="rId2"/>
          <a:stretch/>
        </p:blipFill>
        <p:spPr>
          <a:xfrm>
            <a:off x="0" y="5928120"/>
            <a:ext cx="12204720" cy="740520"/>
          </a:xfrm>
          <a:prstGeom prst="rect">
            <a:avLst/>
          </a:prstGeom>
          <a:ln>
            <a:noFill/>
          </a:ln>
        </p:spPr>
      </p:pic>
      <p:sp>
        <p:nvSpPr>
          <p:cNvPr id="1" name="CustomShape 1"/>
          <p:cNvSpPr/>
          <p:nvPr/>
        </p:nvSpPr>
        <p:spPr>
          <a:xfrm>
            <a:off x="396720" y="6546240"/>
            <a:ext cx="3503160" cy="26460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900" spc="-1" strike="noStrike">
                <a:solidFill>
                  <a:srgbClr val="f84c2f"/>
                </a:solidFill>
                <a:latin typeface="Trebuchet MS"/>
                <a:ea typeface="Trebuchet MS"/>
              </a:rPr>
              <a:t>www.sasken.com  </a:t>
            </a:r>
            <a:r>
              <a:rPr b="0" lang="en-US" sz="900" spc="-1" strike="noStrike">
                <a:solidFill>
                  <a:srgbClr val="33005e"/>
                </a:solidFill>
                <a:latin typeface="Trebuchet MS"/>
                <a:ea typeface="Trebuchet MS"/>
              </a:rPr>
              <a:t>|  </a:t>
            </a:r>
            <a:r>
              <a:rPr b="0" lang="en-IN" sz="900" spc="-1" strike="noStrike">
                <a:solidFill>
                  <a:srgbClr val="33005e"/>
                </a:solidFill>
                <a:latin typeface="Trebuchet MS"/>
                <a:ea typeface="Trebuchet MS"/>
              </a:rPr>
              <a:t>© </a:t>
            </a:r>
            <a:r>
              <a:rPr b="0" lang="en-US" sz="900" spc="-1" strike="noStrike">
                <a:solidFill>
                  <a:srgbClr val="33005e"/>
                </a:solidFill>
                <a:latin typeface="Trebuchet MS"/>
                <a:ea typeface="Trebuchet MS"/>
              </a:rPr>
              <a:t>Sasken Technologies Ltd.</a:t>
            </a:r>
            <a:endParaRPr b="0" lang="en-IN" sz="900" spc="-1" strike="noStrike">
              <a:latin typeface="Arial"/>
            </a:endParaRPr>
          </a:p>
        </p:txBody>
      </p:sp>
      <p:sp>
        <p:nvSpPr>
          <p:cNvPr id="2" name="CustomShape 2"/>
          <p:cNvSpPr/>
          <p:nvPr/>
        </p:nvSpPr>
        <p:spPr>
          <a:xfrm>
            <a:off x="10602720" y="6598800"/>
            <a:ext cx="582840" cy="152640"/>
          </a:xfrm>
          <a:prstGeom prst="rect">
            <a:avLst/>
          </a:prstGeom>
          <a:noFill/>
          <a:ln>
            <a:noFill/>
          </a:ln>
        </p:spPr>
        <p:style>
          <a:lnRef idx="0"/>
          <a:fillRef idx="0"/>
          <a:effectRef idx="0"/>
          <a:fontRef idx="minor"/>
        </p:style>
        <p:txBody>
          <a:bodyPr lIns="0" rIns="0" tIns="0" bIns="0">
            <a:spAutoFit/>
          </a:bodyPr>
          <a:p>
            <a:pPr algn="ctr">
              <a:lnSpc>
                <a:spcPct val="100000"/>
              </a:lnSpc>
            </a:pPr>
            <a:fld id="{13A7A599-27A5-4F98-9AA8-B5B32AC606F4}" type="slidenum">
              <a:rPr b="0" lang="en-US" sz="1000" spc="-1" strike="noStrike">
                <a:solidFill>
                  <a:srgbClr val="423191"/>
                </a:solidFill>
                <a:latin typeface="Trebuchet MS"/>
                <a:ea typeface="MS PGothic"/>
              </a:rPr>
              <a:t>&lt;number&gt;</a:t>
            </a:fld>
            <a:endParaRPr b="0" lang="en-IN" sz="1000" spc="-1" strike="noStrike">
              <a:latin typeface="Arial"/>
            </a:endParaRPr>
          </a:p>
        </p:txBody>
      </p:sp>
      <p:pic>
        <p:nvPicPr>
          <p:cNvPr id="3" name="Picture 11" descr=""/>
          <p:cNvPicPr/>
          <p:nvPr/>
        </p:nvPicPr>
        <p:blipFill>
          <a:blip r:embed="rId3"/>
          <a:stretch/>
        </p:blipFill>
        <p:spPr>
          <a:xfrm>
            <a:off x="0" y="0"/>
            <a:ext cx="12191760" cy="6857640"/>
          </a:xfrm>
          <a:prstGeom prst="rect">
            <a:avLst/>
          </a:prstGeom>
          <a:ln>
            <a:noFill/>
          </a:ln>
        </p:spPr>
      </p:pic>
      <p:sp>
        <p:nvSpPr>
          <p:cNvPr id="4" name="CustomShape 3"/>
          <p:cNvSpPr/>
          <p:nvPr/>
        </p:nvSpPr>
        <p:spPr>
          <a:xfrm rot="16200000">
            <a:off x="7526520" y="782280"/>
            <a:ext cx="1655280" cy="7674840"/>
          </a:xfrm>
          <a:prstGeom prst="round2SameRect">
            <a:avLst>
              <a:gd name="adj1" fmla="val 8997"/>
              <a:gd name="adj2" fmla="val 0"/>
            </a:avLst>
          </a:prstGeom>
          <a:gradFill rotWithShape="0">
            <a:gsLst>
              <a:gs pos="12000">
                <a:srgbClr val="34005f"/>
              </a:gs>
              <a:gs pos="100000">
                <a:srgbClr val="f94c30"/>
              </a:gs>
            </a:gsLst>
            <a:lin ang="0"/>
          </a:gradFill>
          <a:ln>
            <a:noFill/>
          </a:ln>
        </p:spPr>
        <p:style>
          <a:lnRef idx="2">
            <a:schemeClr val="accent1">
              <a:shade val="50000"/>
            </a:schemeClr>
          </a:lnRef>
          <a:fillRef idx="1">
            <a:schemeClr val="accent1"/>
          </a:fillRef>
          <a:effectRef idx="0">
            <a:schemeClr val="accent1"/>
          </a:effectRef>
          <a:fontRef idx="minor"/>
        </p:style>
      </p:sp>
      <p:sp>
        <p:nvSpPr>
          <p:cNvPr id="5" name="CustomShape 4"/>
          <p:cNvSpPr/>
          <p:nvPr/>
        </p:nvSpPr>
        <p:spPr>
          <a:xfrm>
            <a:off x="0" y="6356520"/>
            <a:ext cx="12191760" cy="264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pic>
        <p:nvPicPr>
          <p:cNvPr id="6" name="Picture 9" descr=""/>
          <p:cNvPicPr/>
          <p:nvPr/>
        </p:nvPicPr>
        <p:blipFill>
          <a:blip r:embed="rId4"/>
          <a:stretch/>
        </p:blipFill>
        <p:spPr>
          <a:xfrm>
            <a:off x="10183680" y="475920"/>
            <a:ext cx="1523520" cy="932400"/>
          </a:xfrm>
          <a:prstGeom prst="rect">
            <a:avLst/>
          </a:prstGeom>
          <a:ln>
            <a:noFill/>
          </a:ln>
        </p:spPr>
      </p:pic>
      <p:sp>
        <p:nvSpPr>
          <p:cNvPr id="7" name="PlaceHolder 5"/>
          <p:cNvSpPr>
            <a:spLocks noGrp="1"/>
          </p:cNvSpPr>
          <p:nvPr>
            <p:ph type="title"/>
          </p:nvPr>
        </p:nvSpPr>
        <p:spPr>
          <a:xfrm>
            <a:off x="4660200" y="3791520"/>
            <a:ext cx="7047000" cy="912960"/>
          </a:xfrm>
          <a:prstGeom prst="rect">
            <a:avLst/>
          </a:prstGeom>
        </p:spPr>
        <p:txBody>
          <a:bodyPr anchor="b">
            <a:normAutofit/>
          </a:bodyPr>
          <a:p>
            <a:pPr>
              <a:lnSpc>
                <a:spcPct val="90000"/>
              </a:lnSpc>
            </a:pPr>
            <a:r>
              <a:rPr b="0" lang="en-US" sz="2800" spc="-1" strike="noStrike">
                <a:solidFill>
                  <a:srgbClr val="ffffff"/>
                </a:solidFill>
                <a:latin typeface="Trebuchet MS"/>
              </a:rPr>
              <a:t>Click to edit Master title style</a:t>
            </a:r>
            <a:endParaRPr b="0" lang="en-GB" sz="2800" spc="-1" strike="noStrike">
              <a:solidFill>
                <a:srgbClr val="000000"/>
              </a:solidFill>
              <a:latin typeface="Trebuchet MS"/>
            </a:endParaRPr>
          </a:p>
        </p:txBody>
      </p:sp>
      <p:sp>
        <p:nvSpPr>
          <p:cNvPr id="8" name="CustomShape 6"/>
          <p:cNvSpPr/>
          <p:nvPr/>
        </p:nvSpPr>
        <p:spPr>
          <a:xfrm>
            <a:off x="396720" y="6369840"/>
            <a:ext cx="3503160" cy="26460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900" spc="-1" strike="noStrike">
                <a:solidFill>
                  <a:srgbClr val="33005e"/>
                </a:solidFill>
                <a:latin typeface="Trebuchet MS"/>
                <a:ea typeface="Trebuchet MS"/>
              </a:rPr>
              <a:t>www.sasken.com  |  </a:t>
            </a:r>
            <a:r>
              <a:rPr b="0" lang="en-IN" sz="900" spc="-1" strike="noStrike">
                <a:solidFill>
                  <a:srgbClr val="33005e"/>
                </a:solidFill>
                <a:latin typeface="Trebuchet MS"/>
                <a:ea typeface="Trebuchet MS"/>
              </a:rPr>
              <a:t>© </a:t>
            </a:r>
            <a:r>
              <a:rPr b="0" lang="en-US" sz="900" spc="-1" strike="noStrike">
                <a:solidFill>
                  <a:srgbClr val="33005e"/>
                </a:solidFill>
                <a:latin typeface="Trebuchet MS"/>
                <a:ea typeface="Trebuchet MS"/>
              </a:rPr>
              <a:t>Sasken Technologies Ltd.</a:t>
            </a:r>
            <a:endParaRPr b="0" lang="en-IN" sz="900" spc="-1" strike="noStrike">
              <a:latin typeface="Arial"/>
            </a:endParaRPr>
          </a:p>
        </p:txBody>
      </p:sp>
      <p:sp>
        <p:nvSpPr>
          <p:cNvPr id="9" name="PlaceHolder 7"/>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GB" sz="1200" spc="-1" strike="noStrike">
                <a:solidFill>
                  <a:srgbClr val="000000"/>
                </a:solidFill>
                <a:latin typeface="Trebuchet MS"/>
              </a:rPr>
              <a:t>Click to edit the outline text format</a:t>
            </a:r>
            <a:endParaRPr b="0" lang="en-GB" sz="1200" spc="-1" strike="noStrike">
              <a:solidFill>
                <a:srgbClr val="000000"/>
              </a:solidFill>
              <a:latin typeface="Trebuchet MS"/>
            </a:endParaRPr>
          </a:p>
          <a:p>
            <a:pPr lvl="1" marL="864000" indent="-324000">
              <a:spcBef>
                <a:spcPts val="1134"/>
              </a:spcBef>
              <a:buClr>
                <a:srgbClr val="000000"/>
              </a:buClr>
              <a:buSzPct val="75000"/>
              <a:buFont typeface="Symbol" charset="2"/>
              <a:buChar char=""/>
            </a:pPr>
            <a:r>
              <a:rPr b="0" lang="en-GB" sz="1050" spc="-1" strike="noStrike">
                <a:solidFill>
                  <a:srgbClr val="000000"/>
                </a:solidFill>
                <a:latin typeface="Trebuchet MS"/>
              </a:rPr>
              <a:t>Second Outline Level</a:t>
            </a:r>
            <a:endParaRPr b="0" lang="en-GB" sz="1050" spc="-1" strike="noStrike">
              <a:solidFill>
                <a:srgbClr val="000000"/>
              </a:solidFill>
              <a:latin typeface="Trebuchet MS"/>
            </a:endParaRPr>
          </a:p>
          <a:p>
            <a:pPr lvl="2" marL="1296000" indent="-288000">
              <a:spcBef>
                <a:spcPts val="850"/>
              </a:spcBef>
              <a:buClr>
                <a:srgbClr val="000000"/>
              </a:buClr>
              <a:buSzPct val="45000"/>
              <a:buFont typeface="Wingdings" charset="2"/>
              <a:buChar char=""/>
            </a:pPr>
            <a:r>
              <a:rPr b="0" lang="en-GB" sz="1000" spc="-1" strike="noStrike">
                <a:solidFill>
                  <a:srgbClr val="000000"/>
                </a:solidFill>
                <a:latin typeface="Trebuchet MS"/>
              </a:rPr>
              <a:t>Third Outline Level</a:t>
            </a:r>
            <a:endParaRPr b="0" lang="en-GB" sz="1000" spc="-1" strike="noStrike">
              <a:solidFill>
                <a:srgbClr val="000000"/>
              </a:solidFill>
              <a:latin typeface="Trebuchet MS"/>
            </a:endParaRPr>
          </a:p>
          <a:p>
            <a:pPr lvl="3" marL="1728000" indent="-216000">
              <a:spcBef>
                <a:spcPts val="567"/>
              </a:spcBef>
              <a:buClr>
                <a:srgbClr val="000000"/>
              </a:buClr>
              <a:buSzPct val="75000"/>
              <a:buFont typeface="Symbol" charset="2"/>
              <a:buChar char=""/>
            </a:pPr>
            <a:r>
              <a:rPr b="0" lang="en-GB" sz="1000" spc="-1" strike="noStrike">
                <a:solidFill>
                  <a:srgbClr val="000000"/>
                </a:solidFill>
                <a:latin typeface="Trebuchet MS"/>
              </a:rPr>
              <a:t>Fourth Outline Level</a:t>
            </a:r>
            <a:endParaRPr b="0" lang="en-GB" sz="1000" spc="-1" strike="noStrike">
              <a:solidFill>
                <a:srgbClr val="000000"/>
              </a:solidFill>
              <a:latin typeface="Trebuchet MS"/>
            </a:endParaRPr>
          </a:p>
          <a:p>
            <a:pPr lvl="4" marL="2160000" indent="-216000">
              <a:spcBef>
                <a:spcPts val="283"/>
              </a:spcBef>
              <a:buClr>
                <a:srgbClr val="000000"/>
              </a:buClr>
              <a:buSzPct val="45000"/>
              <a:buFont typeface="Wingdings" charset="2"/>
              <a:buChar char=""/>
            </a:pPr>
            <a:r>
              <a:rPr b="0" lang="en-GB" sz="2000" spc="-1" strike="noStrike">
                <a:solidFill>
                  <a:srgbClr val="000000"/>
                </a:solidFill>
                <a:latin typeface="Trebuchet MS"/>
              </a:rPr>
              <a:t>Fifth Outline Level</a:t>
            </a:r>
            <a:endParaRPr b="0" lang="en-GB" sz="2000" spc="-1" strike="noStrike">
              <a:solidFill>
                <a:srgbClr val="000000"/>
              </a:solidFill>
              <a:latin typeface="Trebuchet MS"/>
            </a:endParaRPr>
          </a:p>
          <a:p>
            <a:pPr lvl="5" marL="2592000" indent="-216000">
              <a:spcBef>
                <a:spcPts val="283"/>
              </a:spcBef>
              <a:buClr>
                <a:srgbClr val="000000"/>
              </a:buClr>
              <a:buSzPct val="45000"/>
              <a:buFont typeface="Wingdings" charset="2"/>
              <a:buChar char=""/>
            </a:pPr>
            <a:r>
              <a:rPr b="0" lang="en-GB" sz="2000" spc="-1" strike="noStrike">
                <a:solidFill>
                  <a:srgbClr val="000000"/>
                </a:solidFill>
                <a:latin typeface="Trebuchet MS"/>
              </a:rPr>
              <a:t>Sixth Outline Level</a:t>
            </a:r>
            <a:endParaRPr b="0" lang="en-GB" sz="2000" spc="-1" strike="noStrike">
              <a:solidFill>
                <a:srgbClr val="000000"/>
              </a:solidFill>
              <a:latin typeface="Trebuchet MS"/>
            </a:endParaRPr>
          </a:p>
          <a:p>
            <a:pPr lvl="6" marL="3024000" indent="-216000">
              <a:spcBef>
                <a:spcPts val="283"/>
              </a:spcBef>
              <a:buClr>
                <a:srgbClr val="000000"/>
              </a:buClr>
              <a:buSzPct val="45000"/>
              <a:buFont typeface="Wingdings" charset="2"/>
              <a:buChar char=""/>
            </a:pPr>
            <a:r>
              <a:rPr b="0" lang="en-GB" sz="2000" spc="-1" strike="noStrike">
                <a:solidFill>
                  <a:srgbClr val="000000"/>
                </a:solidFill>
                <a:latin typeface="Trebuchet MS"/>
              </a:rPr>
              <a:t>Seventh Outline Level</a:t>
            </a:r>
            <a:endParaRPr b="0" lang="en-GB" sz="2000" spc="-1" strike="noStrike">
              <a:solidFill>
                <a:srgbClr val="000000"/>
              </a:solidFill>
              <a:latin typeface="Trebuchet MS"/>
            </a:endParaRPr>
          </a:p>
        </p:txBody>
      </p:sp>
    </p:spTree>
  </p:cSld>
  <p:clrMap bg1="lt1" bg2="lt2" tx1="dk1" tx2="dk2" accent1="accent1" accent2="accent2" accent3="accent3" accent4="accent4" accent5="accent5" accent6="accent6" hlink="hlink" folHlink="folHlink"/>
  <p:sldLayoutIdLst>
    <p:sldLayoutId id="2147483649" r:id="rId5"/>
    <p:sldLayoutId id="2147483650" r:id="rId6"/>
    <p:sldLayoutId id="2147483651" r:id="rId7"/>
    <p:sldLayoutId id="2147483652" r:id="rId8"/>
    <p:sldLayoutId id="2147483653" r:id="rId9"/>
    <p:sldLayoutId id="2147483654" r:id="rId10"/>
    <p:sldLayoutId id="2147483655" r:id="rId11"/>
    <p:sldLayoutId id="2147483656" r:id="rId12"/>
    <p:sldLayoutId id="2147483657" r:id="rId13"/>
    <p:sldLayoutId id="2147483658" r:id="rId14"/>
    <p:sldLayoutId id="2147483659" r:id="rId15"/>
    <p:sldLayoutId id="2147483660" r:id="rId16"/>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46" name="Picture 6" descr=""/>
          <p:cNvPicPr/>
          <p:nvPr/>
        </p:nvPicPr>
        <p:blipFill>
          <a:blip r:embed="rId2"/>
          <a:stretch/>
        </p:blipFill>
        <p:spPr>
          <a:xfrm>
            <a:off x="0" y="5928120"/>
            <a:ext cx="12204720" cy="740520"/>
          </a:xfrm>
          <a:prstGeom prst="rect">
            <a:avLst/>
          </a:prstGeom>
          <a:ln>
            <a:noFill/>
          </a:ln>
        </p:spPr>
      </p:pic>
      <p:sp>
        <p:nvSpPr>
          <p:cNvPr id="47" name="CustomShape 1"/>
          <p:cNvSpPr/>
          <p:nvPr/>
        </p:nvSpPr>
        <p:spPr>
          <a:xfrm>
            <a:off x="396720" y="6546240"/>
            <a:ext cx="3503160" cy="26460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900" spc="-1" strike="noStrike">
                <a:solidFill>
                  <a:srgbClr val="f84c2f"/>
                </a:solidFill>
                <a:latin typeface="Trebuchet MS"/>
                <a:ea typeface="Trebuchet MS"/>
              </a:rPr>
              <a:t>www.sasken.com  </a:t>
            </a:r>
            <a:r>
              <a:rPr b="0" lang="en-US" sz="900" spc="-1" strike="noStrike">
                <a:solidFill>
                  <a:srgbClr val="33005e"/>
                </a:solidFill>
                <a:latin typeface="Trebuchet MS"/>
                <a:ea typeface="Trebuchet MS"/>
              </a:rPr>
              <a:t>|  </a:t>
            </a:r>
            <a:r>
              <a:rPr b="0" lang="en-IN" sz="900" spc="-1" strike="noStrike">
                <a:solidFill>
                  <a:srgbClr val="33005e"/>
                </a:solidFill>
                <a:latin typeface="Trebuchet MS"/>
                <a:ea typeface="Trebuchet MS"/>
              </a:rPr>
              <a:t>© </a:t>
            </a:r>
            <a:r>
              <a:rPr b="0" lang="en-US" sz="900" spc="-1" strike="noStrike">
                <a:solidFill>
                  <a:srgbClr val="33005e"/>
                </a:solidFill>
                <a:latin typeface="Trebuchet MS"/>
                <a:ea typeface="Trebuchet MS"/>
              </a:rPr>
              <a:t>Sasken Technologies Ltd.</a:t>
            </a:r>
            <a:endParaRPr b="0" lang="en-IN" sz="900" spc="-1" strike="noStrike">
              <a:latin typeface="Arial"/>
            </a:endParaRPr>
          </a:p>
        </p:txBody>
      </p:sp>
      <p:sp>
        <p:nvSpPr>
          <p:cNvPr id="48" name="CustomShape 2"/>
          <p:cNvSpPr/>
          <p:nvPr/>
        </p:nvSpPr>
        <p:spPr>
          <a:xfrm>
            <a:off x="10602720" y="6598800"/>
            <a:ext cx="582840" cy="152640"/>
          </a:xfrm>
          <a:prstGeom prst="rect">
            <a:avLst/>
          </a:prstGeom>
          <a:noFill/>
          <a:ln>
            <a:noFill/>
          </a:ln>
        </p:spPr>
        <p:style>
          <a:lnRef idx="0"/>
          <a:fillRef idx="0"/>
          <a:effectRef idx="0"/>
          <a:fontRef idx="minor"/>
        </p:style>
        <p:txBody>
          <a:bodyPr lIns="0" rIns="0" tIns="0" bIns="0">
            <a:spAutoFit/>
          </a:bodyPr>
          <a:p>
            <a:pPr algn="ctr">
              <a:lnSpc>
                <a:spcPct val="100000"/>
              </a:lnSpc>
            </a:pPr>
            <a:fld id="{FB89CFDD-BBEC-4272-A269-C2AC9D6164FB}" type="slidenum">
              <a:rPr b="0" lang="en-US" sz="1000" spc="-1" strike="noStrike">
                <a:solidFill>
                  <a:srgbClr val="423191"/>
                </a:solidFill>
                <a:latin typeface="Trebuchet MS"/>
                <a:ea typeface="MS PGothic"/>
              </a:rPr>
              <a:t>&lt;number&gt;</a:t>
            </a:fld>
            <a:endParaRPr b="0" lang="en-IN" sz="1000" spc="-1" strike="noStrike">
              <a:latin typeface="Arial"/>
            </a:endParaRPr>
          </a:p>
        </p:txBody>
      </p:sp>
      <p:sp>
        <p:nvSpPr>
          <p:cNvPr id="49" name="PlaceHolder 3"/>
          <p:cNvSpPr>
            <a:spLocks noGrp="1"/>
          </p:cNvSpPr>
          <p:nvPr>
            <p:ph type="title"/>
          </p:nvPr>
        </p:nvSpPr>
        <p:spPr>
          <a:xfrm>
            <a:off x="396720" y="365040"/>
            <a:ext cx="11424240" cy="868320"/>
          </a:xfrm>
          <a:prstGeom prst="rect">
            <a:avLst/>
          </a:prstGeom>
        </p:spPr>
        <p:txBody>
          <a:bodyPr>
            <a:noAutofit/>
          </a:bodyPr>
          <a:p>
            <a:pPr>
              <a:lnSpc>
                <a:spcPct val="90000"/>
              </a:lnSpc>
            </a:pPr>
            <a:r>
              <a:rPr b="0" lang="en-US" sz="2800" spc="-1" strike="noStrike">
                <a:solidFill>
                  <a:srgbClr val="33005e"/>
                </a:solidFill>
                <a:latin typeface="Trebuchet MS"/>
              </a:rPr>
              <a:t>Click to edit Master title style</a:t>
            </a:r>
            <a:endParaRPr b="0" lang="en-GB" sz="2800" spc="-1" strike="noStrike">
              <a:solidFill>
                <a:srgbClr val="000000"/>
              </a:solidFill>
              <a:latin typeface="Trebuchet MS"/>
            </a:endParaRPr>
          </a:p>
        </p:txBody>
      </p:sp>
      <p:sp>
        <p:nvSpPr>
          <p:cNvPr id="50" name="PlaceHolder 4"/>
          <p:cNvSpPr>
            <a:spLocks noGrp="1"/>
          </p:cNvSpPr>
          <p:nvPr>
            <p:ph type="body"/>
          </p:nvPr>
        </p:nvSpPr>
        <p:spPr>
          <a:xfrm>
            <a:off x="396720" y="1361160"/>
            <a:ext cx="11424240" cy="4511520"/>
          </a:xfrm>
          <a:prstGeom prst="rect">
            <a:avLst/>
          </a:prstGeom>
        </p:spPr>
        <p:txBody>
          <a:bodyPr>
            <a:noAutofit/>
          </a:bodyPr>
          <a:p>
            <a:pPr marL="171360" indent="-171000">
              <a:lnSpc>
                <a:spcPct val="90000"/>
              </a:lnSpc>
              <a:spcBef>
                <a:spcPts val="1001"/>
              </a:spcBef>
              <a:buClr>
                <a:srgbClr val="ff0000"/>
              </a:buClr>
              <a:buFont typeface="Arial"/>
              <a:buChar char="•"/>
            </a:pPr>
            <a:r>
              <a:rPr b="0" lang="en-US" sz="1200" spc="-1" strike="noStrike">
                <a:solidFill>
                  <a:srgbClr val="000000"/>
                </a:solidFill>
                <a:latin typeface="Trebuchet MS"/>
              </a:rPr>
              <a:t>Edit Master text styles</a:t>
            </a:r>
            <a:endParaRPr b="0" lang="en-GB" sz="1200" spc="-1" strike="noStrike">
              <a:solidFill>
                <a:srgbClr val="000000"/>
              </a:solidFill>
              <a:latin typeface="Trebuchet MS"/>
            </a:endParaRPr>
          </a:p>
          <a:p>
            <a:pPr lvl="1" marL="360000" indent="-171000">
              <a:lnSpc>
                <a:spcPct val="90000"/>
              </a:lnSpc>
              <a:spcBef>
                <a:spcPts val="499"/>
              </a:spcBef>
              <a:buClr>
                <a:srgbClr val="ff0000"/>
              </a:buClr>
              <a:buFont typeface="Arial"/>
              <a:buChar char="•"/>
            </a:pPr>
            <a:r>
              <a:rPr b="0" lang="en-US" sz="1100" spc="-1" strike="noStrike">
                <a:solidFill>
                  <a:srgbClr val="000000"/>
                </a:solidFill>
                <a:latin typeface="Trebuchet MS"/>
              </a:rPr>
              <a:t>Second level</a:t>
            </a:r>
            <a:endParaRPr b="0" lang="en-GB" sz="1100" spc="-1" strike="noStrike">
              <a:solidFill>
                <a:srgbClr val="000000"/>
              </a:solidFill>
              <a:latin typeface="Trebuchet MS"/>
            </a:endParaRPr>
          </a:p>
          <a:p>
            <a:pPr lvl="2" marL="540000" indent="-171000">
              <a:lnSpc>
                <a:spcPct val="90000"/>
              </a:lnSpc>
              <a:spcBef>
                <a:spcPts val="499"/>
              </a:spcBef>
              <a:buClr>
                <a:srgbClr val="ff0000"/>
              </a:buClr>
              <a:buFont typeface="Arial"/>
              <a:buChar char="•"/>
            </a:pPr>
            <a:r>
              <a:rPr b="0" lang="en-US" sz="1050" spc="-1" strike="noStrike">
                <a:solidFill>
                  <a:srgbClr val="000000"/>
                </a:solidFill>
                <a:latin typeface="Trebuchet MS"/>
              </a:rPr>
              <a:t>Third level</a:t>
            </a:r>
            <a:endParaRPr b="0" lang="en-GB" sz="1050" spc="-1" strike="noStrike">
              <a:solidFill>
                <a:srgbClr val="000000"/>
              </a:solidFill>
              <a:latin typeface="Trebuchet MS"/>
            </a:endParaRPr>
          </a:p>
          <a:p>
            <a:pPr lvl="3" marL="720000" indent="-171000">
              <a:lnSpc>
                <a:spcPct val="90000"/>
              </a:lnSpc>
              <a:spcBef>
                <a:spcPts val="499"/>
              </a:spcBef>
              <a:buClr>
                <a:srgbClr val="ff0000"/>
              </a:buClr>
              <a:buFont typeface="Arial"/>
              <a:buChar char="•"/>
            </a:pPr>
            <a:r>
              <a:rPr b="0" lang="en-US" sz="1000" spc="-1" strike="noStrike">
                <a:solidFill>
                  <a:srgbClr val="000000"/>
                </a:solidFill>
                <a:latin typeface="Trebuchet MS"/>
              </a:rPr>
              <a:t>Fourth level</a:t>
            </a:r>
            <a:endParaRPr b="0" lang="en-GB" sz="1000" spc="-1" strike="noStrike">
              <a:solidFill>
                <a:srgbClr val="000000"/>
              </a:solidFill>
              <a:latin typeface="Trebuchet MS"/>
            </a:endParaRPr>
          </a:p>
          <a:p>
            <a:pPr lvl="4" marL="900000" indent="-171000">
              <a:lnSpc>
                <a:spcPct val="90000"/>
              </a:lnSpc>
              <a:spcBef>
                <a:spcPts val="499"/>
              </a:spcBef>
              <a:buClr>
                <a:srgbClr val="ff0000"/>
              </a:buClr>
              <a:buFont typeface="Arial"/>
              <a:buChar char="•"/>
            </a:pPr>
            <a:r>
              <a:rPr b="0" lang="en-US" sz="1000" spc="-1" strike="noStrike">
                <a:solidFill>
                  <a:srgbClr val="000000"/>
                </a:solidFill>
                <a:latin typeface="Trebuchet MS"/>
              </a:rPr>
              <a:t>Fifth level</a:t>
            </a:r>
            <a:endParaRPr b="0" lang="en-GB" sz="1000" spc="-1" strike="noStrike">
              <a:solidFill>
                <a:srgbClr val="000000"/>
              </a:solidFill>
              <a:latin typeface="Trebuchet MS"/>
            </a:endParaRPr>
          </a:p>
        </p:txBody>
      </p:sp>
    </p:spTree>
  </p:cSld>
  <p:clrMap bg1="lt1" bg2="lt2" tx1="dk1" tx2="dk2" accent1="accent1" accent2="accent2" accent3="accent3" accent4="accent4" accent5="accent5" accent6="accent6" hlink="hlink" folHlink="folHlink"/>
  <p:sldLayoutIdLst>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87" name="PlaceHolder 1"/>
          <p:cNvSpPr>
            <a:spLocks noGrp="1"/>
          </p:cNvSpPr>
          <p:nvPr>
            <p:ph type="title"/>
          </p:nvPr>
        </p:nvSpPr>
        <p:spPr>
          <a:xfrm>
            <a:off x="838080" y="365040"/>
            <a:ext cx="10515240" cy="1325160"/>
          </a:xfrm>
          <a:prstGeom prst="rect">
            <a:avLst/>
          </a:prstGeom>
        </p:spPr>
        <p:txBody>
          <a:bodyPr anchor="ctr">
            <a:noAutofit/>
          </a:bodyPr>
          <a:p>
            <a:pPr>
              <a:lnSpc>
                <a:spcPct val="90000"/>
              </a:lnSpc>
            </a:pPr>
            <a:r>
              <a:rPr b="0" lang="en-GB" sz="4400" spc="-1" strike="noStrike">
                <a:solidFill>
                  <a:srgbClr val="000000"/>
                </a:solidFill>
                <a:latin typeface="Calibri Light"/>
              </a:rPr>
              <a:t>Click to edit Master title style</a:t>
            </a:r>
            <a:endParaRPr b="0" lang="en-GB" sz="4400" spc="-1" strike="noStrike">
              <a:solidFill>
                <a:srgbClr val="000000"/>
              </a:solidFill>
              <a:latin typeface="Calibri"/>
            </a:endParaRPr>
          </a:p>
        </p:txBody>
      </p:sp>
      <p:sp>
        <p:nvSpPr>
          <p:cNvPr id="88" name="PlaceHolder 2"/>
          <p:cNvSpPr>
            <a:spLocks noGrp="1"/>
          </p:cNvSpPr>
          <p:nvPr>
            <p:ph type="body"/>
          </p:nvPr>
        </p:nvSpPr>
        <p:spPr>
          <a:xfrm>
            <a:off x="838080" y="1825560"/>
            <a:ext cx="10515240" cy="4350960"/>
          </a:xfrm>
          <a:prstGeom prst="rect">
            <a:avLst/>
          </a:prstGeom>
        </p:spPr>
        <p:txBody>
          <a:bodyPr>
            <a:noAutofit/>
          </a:bodyPr>
          <a:p>
            <a:pPr marL="228600" indent="-228240">
              <a:lnSpc>
                <a:spcPct val="90000"/>
              </a:lnSpc>
              <a:spcBef>
                <a:spcPts val="1001"/>
              </a:spcBef>
              <a:buClr>
                <a:srgbClr val="000000"/>
              </a:buClr>
              <a:buFont typeface="Arial"/>
              <a:buChar char="•"/>
            </a:pPr>
            <a:r>
              <a:rPr b="0" lang="en-GB" sz="2800" spc="-1" strike="noStrike">
                <a:solidFill>
                  <a:srgbClr val="000000"/>
                </a:solidFill>
                <a:latin typeface="Calibri"/>
              </a:rPr>
              <a:t>Click to edit Master text styles</a:t>
            </a:r>
            <a:endParaRPr b="0" lang="en-GB" sz="2800" spc="-1" strike="noStrike">
              <a:solidFill>
                <a:srgbClr val="000000"/>
              </a:solidFill>
              <a:latin typeface="Calibri"/>
            </a:endParaRPr>
          </a:p>
          <a:p>
            <a:pPr lvl="1" marL="685800" indent="-228240">
              <a:lnSpc>
                <a:spcPct val="90000"/>
              </a:lnSpc>
              <a:spcBef>
                <a:spcPts val="499"/>
              </a:spcBef>
              <a:buClr>
                <a:srgbClr val="000000"/>
              </a:buClr>
              <a:buFont typeface="Arial"/>
              <a:buChar char="•"/>
            </a:pPr>
            <a:r>
              <a:rPr b="0" lang="en-GB" sz="2400" spc="-1" strike="noStrike">
                <a:solidFill>
                  <a:srgbClr val="000000"/>
                </a:solidFill>
                <a:latin typeface="Calibri"/>
              </a:rPr>
              <a:t>Second level</a:t>
            </a:r>
            <a:endParaRPr b="0" lang="en-GB" sz="2400" spc="-1" strike="noStrike">
              <a:solidFill>
                <a:srgbClr val="000000"/>
              </a:solidFill>
              <a:latin typeface="Calibri"/>
            </a:endParaRPr>
          </a:p>
          <a:p>
            <a:pPr lvl="2" marL="1143000" indent="-228240">
              <a:lnSpc>
                <a:spcPct val="90000"/>
              </a:lnSpc>
              <a:spcBef>
                <a:spcPts val="499"/>
              </a:spcBef>
              <a:buClr>
                <a:srgbClr val="000000"/>
              </a:buClr>
              <a:buFont typeface="Arial"/>
              <a:buChar char="•"/>
            </a:pPr>
            <a:r>
              <a:rPr b="0" lang="en-GB" sz="2000" spc="-1" strike="noStrike">
                <a:solidFill>
                  <a:srgbClr val="000000"/>
                </a:solidFill>
                <a:latin typeface="Calibri"/>
              </a:rPr>
              <a:t>Third level</a:t>
            </a:r>
            <a:endParaRPr b="0" lang="en-GB" sz="2000" spc="-1" strike="noStrike">
              <a:solidFill>
                <a:srgbClr val="000000"/>
              </a:solidFill>
              <a:latin typeface="Calibri"/>
            </a:endParaRPr>
          </a:p>
          <a:p>
            <a:pPr lvl="3" marL="1600200" indent="-228240">
              <a:lnSpc>
                <a:spcPct val="90000"/>
              </a:lnSpc>
              <a:spcBef>
                <a:spcPts val="499"/>
              </a:spcBef>
              <a:buClr>
                <a:srgbClr val="000000"/>
              </a:buClr>
              <a:buFont typeface="Arial"/>
              <a:buChar char="•"/>
            </a:pPr>
            <a:r>
              <a:rPr b="0" lang="en-GB" sz="1800" spc="-1" strike="noStrike">
                <a:solidFill>
                  <a:srgbClr val="000000"/>
                </a:solidFill>
                <a:latin typeface="Calibri"/>
              </a:rPr>
              <a:t>Fourth level</a:t>
            </a:r>
            <a:endParaRPr b="0" lang="en-GB" sz="1800" spc="-1" strike="noStrike">
              <a:solidFill>
                <a:srgbClr val="000000"/>
              </a:solidFill>
              <a:latin typeface="Calibri"/>
            </a:endParaRPr>
          </a:p>
          <a:p>
            <a:pPr lvl="4" marL="2057400" indent="-228240">
              <a:lnSpc>
                <a:spcPct val="90000"/>
              </a:lnSpc>
              <a:spcBef>
                <a:spcPts val="499"/>
              </a:spcBef>
              <a:buClr>
                <a:srgbClr val="000000"/>
              </a:buClr>
              <a:buFont typeface="Arial"/>
              <a:buChar char="•"/>
            </a:pPr>
            <a:r>
              <a:rPr b="0" lang="en-GB" sz="1800" spc="-1" strike="noStrike">
                <a:solidFill>
                  <a:srgbClr val="000000"/>
                </a:solidFill>
                <a:latin typeface="Calibri"/>
              </a:rPr>
              <a:t>Fifth level</a:t>
            </a:r>
            <a:endParaRPr b="0" lang="en-GB" sz="1800" spc="-1" strike="noStrike">
              <a:solidFill>
                <a:srgbClr val="000000"/>
              </a:solidFill>
              <a:latin typeface="Calibri"/>
            </a:endParaRPr>
          </a:p>
        </p:txBody>
      </p:sp>
      <p:sp>
        <p:nvSpPr>
          <p:cNvPr id="89" name="PlaceHolder 3"/>
          <p:cNvSpPr>
            <a:spLocks noGrp="1"/>
          </p:cNvSpPr>
          <p:nvPr>
            <p:ph type="dt"/>
          </p:nvPr>
        </p:nvSpPr>
        <p:spPr>
          <a:xfrm>
            <a:off x="838080" y="6356520"/>
            <a:ext cx="2742840" cy="364680"/>
          </a:xfrm>
          <a:prstGeom prst="rect">
            <a:avLst/>
          </a:prstGeom>
        </p:spPr>
        <p:txBody>
          <a:bodyPr anchor="ctr">
            <a:noAutofit/>
          </a:bodyPr>
          <a:p>
            <a:pPr>
              <a:lnSpc>
                <a:spcPct val="100000"/>
              </a:lnSpc>
            </a:pPr>
            <a:fld id="{78557DA4-12CC-46C5-90D3-E2D5F061807A}" type="datetime">
              <a:rPr b="0" lang="en-GB" sz="1200" spc="-1" strike="noStrike">
                <a:solidFill>
                  <a:srgbClr val="8b8b8b"/>
                </a:solidFill>
                <a:latin typeface="Calibri"/>
              </a:rPr>
              <a:t>08/05/23</a:t>
            </a:fld>
            <a:endParaRPr b="0" lang="en-IN" sz="1200" spc="-1" strike="noStrike">
              <a:latin typeface="Times New Roman"/>
            </a:endParaRPr>
          </a:p>
        </p:txBody>
      </p:sp>
      <p:sp>
        <p:nvSpPr>
          <p:cNvPr id="90" name="PlaceHolder 4"/>
          <p:cNvSpPr>
            <a:spLocks noGrp="1"/>
          </p:cNvSpPr>
          <p:nvPr>
            <p:ph type="ftr"/>
          </p:nvPr>
        </p:nvSpPr>
        <p:spPr>
          <a:xfrm>
            <a:off x="4038480" y="6356520"/>
            <a:ext cx="4114440" cy="364680"/>
          </a:xfrm>
          <a:prstGeom prst="rect">
            <a:avLst/>
          </a:prstGeom>
        </p:spPr>
        <p:txBody>
          <a:bodyPr anchor="ctr">
            <a:noAutofit/>
          </a:bodyPr>
          <a:p>
            <a:endParaRPr b="0" lang="en-IN" sz="2400" spc="-1" strike="noStrike">
              <a:latin typeface="Times New Roman"/>
            </a:endParaRPr>
          </a:p>
        </p:txBody>
      </p:sp>
      <p:sp>
        <p:nvSpPr>
          <p:cNvPr id="91" name="PlaceHolder 5"/>
          <p:cNvSpPr>
            <a:spLocks noGrp="1"/>
          </p:cNvSpPr>
          <p:nvPr>
            <p:ph type="sldNum"/>
          </p:nvPr>
        </p:nvSpPr>
        <p:spPr>
          <a:xfrm>
            <a:off x="8610480" y="6356520"/>
            <a:ext cx="2742840" cy="364680"/>
          </a:xfrm>
          <a:prstGeom prst="rect">
            <a:avLst/>
          </a:prstGeom>
        </p:spPr>
        <p:txBody>
          <a:bodyPr anchor="ctr">
            <a:noAutofit/>
          </a:bodyPr>
          <a:p>
            <a:pPr algn="r">
              <a:lnSpc>
                <a:spcPct val="100000"/>
              </a:lnSpc>
            </a:pPr>
            <a:fld id="{6FA01CF4-3D16-4771-879E-B956AEAEEE6A}" type="slidenum">
              <a:rPr b="0" lang="en-GB" sz="1200" spc="-1" strike="noStrike">
                <a:solidFill>
                  <a:srgbClr val="8b8b8b"/>
                </a:solidFill>
                <a:latin typeface="Calibri"/>
              </a:rPr>
              <a:t>&lt;number&gt;</a:t>
            </a:fld>
            <a:endParaRPr b="0" lang="en-IN" sz="12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128" name="Picture 6" descr=""/>
          <p:cNvPicPr/>
          <p:nvPr/>
        </p:nvPicPr>
        <p:blipFill>
          <a:blip r:embed="rId2"/>
          <a:stretch/>
        </p:blipFill>
        <p:spPr>
          <a:xfrm>
            <a:off x="0" y="5928120"/>
            <a:ext cx="12204720" cy="740520"/>
          </a:xfrm>
          <a:prstGeom prst="rect">
            <a:avLst/>
          </a:prstGeom>
          <a:ln>
            <a:noFill/>
          </a:ln>
        </p:spPr>
      </p:pic>
      <p:sp>
        <p:nvSpPr>
          <p:cNvPr id="129" name="CustomShape 1"/>
          <p:cNvSpPr/>
          <p:nvPr/>
        </p:nvSpPr>
        <p:spPr>
          <a:xfrm>
            <a:off x="396720" y="6546240"/>
            <a:ext cx="3503160" cy="26460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900" spc="-1" strike="noStrike">
                <a:solidFill>
                  <a:srgbClr val="f84c2f"/>
                </a:solidFill>
                <a:latin typeface="Trebuchet MS"/>
                <a:ea typeface="Trebuchet MS"/>
              </a:rPr>
              <a:t>www.sasken.com  </a:t>
            </a:r>
            <a:r>
              <a:rPr b="0" lang="en-US" sz="900" spc="-1" strike="noStrike">
                <a:solidFill>
                  <a:srgbClr val="33005e"/>
                </a:solidFill>
                <a:latin typeface="Trebuchet MS"/>
                <a:ea typeface="Trebuchet MS"/>
              </a:rPr>
              <a:t>|  </a:t>
            </a:r>
            <a:r>
              <a:rPr b="0" lang="en-IN" sz="900" spc="-1" strike="noStrike">
                <a:solidFill>
                  <a:srgbClr val="33005e"/>
                </a:solidFill>
                <a:latin typeface="Trebuchet MS"/>
                <a:ea typeface="Trebuchet MS"/>
              </a:rPr>
              <a:t>© </a:t>
            </a:r>
            <a:r>
              <a:rPr b="0" lang="en-US" sz="900" spc="-1" strike="noStrike">
                <a:solidFill>
                  <a:srgbClr val="33005e"/>
                </a:solidFill>
                <a:latin typeface="Trebuchet MS"/>
                <a:ea typeface="Trebuchet MS"/>
              </a:rPr>
              <a:t>Sasken Technologies Ltd.</a:t>
            </a:r>
            <a:endParaRPr b="0" lang="en-IN" sz="900" spc="-1" strike="noStrike">
              <a:latin typeface="Arial"/>
            </a:endParaRPr>
          </a:p>
        </p:txBody>
      </p:sp>
      <p:sp>
        <p:nvSpPr>
          <p:cNvPr id="130" name="CustomShape 2"/>
          <p:cNvSpPr/>
          <p:nvPr/>
        </p:nvSpPr>
        <p:spPr>
          <a:xfrm>
            <a:off x="10602720" y="6598800"/>
            <a:ext cx="582840" cy="152640"/>
          </a:xfrm>
          <a:prstGeom prst="rect">
            <a:avLst/>
          </a:prstGeom>
          <a:noFill/>
          <a:ln>
            <a:noFill/>
          </a:ln>
        </p:spPr>
        <p:style>
          <a:lnRef idx="0"/>
          <a:fillRef idx="0"/>
          <a:effectRef idx="0"/>
          <a:fontRef idx="minor"/>
        </p:style>
        <p:txBody>
          <a:bodyPr lIns="0" rIns="0" tIns="0" bIns="0">
            <a:spAutoFit/>
          </a:bodyPr>
          <a:p>
            <a:pPr algn="ctr">
              <a:lnSpc>
                <a:spcPct val="100000"/>
              </a:lnSpc>
            </a:pPr>
            <a:fld id="{981096D4-F320-4CCC-9630-A8F9DBF91457}" type="slidenum">
              <a:rPr b="0" lang="en-US" sz="1000" spc="-1" strike="noStrike">
                <a:solidFill>
                  <a:srgbClr val="423191"/>
                </a:solidFill>
                <a:latin typeface="Trebuchet MS"/>
                <a:ea typeface="MS PGothic"/>
              </a:rPr>
              <a:t>&lt;number&gt;</a:t>
            </a:fld>
            <a:endParaRPr b="0" lang="en-IN" sz="1000" spc="-1" strike="noStrike">
              <a:latin typeface="Arial"/>
            </a:endParaRPr>
          </a:p>
        </p:txBody>
      </p:sp>
      <p:pic>
        <p:nvPicPr>
          <p:cNvPr id="131" name="Picture 11" descr=""/>
          <p:cNvPicPr/>
          <p:nvPr/>
        </p:nvPicPr>
        <p:blipFill>
          <a:blip r:embed="rId3"/>
          <a:stretch/>
        </p:blipFill>
        <p:spPr>
          <a:xfrm>
            <a:off x="0" y="0"/>
            <a:ext cx="12191760" cy="6857640"/>
          </a:xfrm>
          <a:prstGeom prst="rect">
            <a:avLst/>
          </a:prstGeom>
          <a:ln>
            <a:noFill/>
          </a:ln>
        </p:spPr>
      </p:pic>
      <p:sp>
        <p:nvSpPr>
          <p:cNvPr id="132" name="CustomShape 3"/>
          <p:cNvSpPr/>
          <p:nvPr/>
        </p:nvSpPr>
        <p:spPr>
          <a:xfrm rot="16200000">
            <a:off x="7526520" y="782280"/>
            <a:ext cx="1655280" cy="7674840"/>
          </a:xfrm>
          <a:prstGeom prst="round2SameRect">
            <a:avLst>
              <a:gd name="adj1" fmla="val 8997"/>
              <a:gd name="adj2" fmla="val 0"/>
            </a:avLst>
          </a:prstGeom>
          <a:gradFill rotWithShape="0">
            <a:gsLst>
              <a:gs pos="12000">
                <a:srgbClr val="34005f"/>
              </a:gs>
              <a:gs pos="100000">
                <a:srgbClr val="f94c30"/>
              </a:gs>
            </a:gsLst>
            <a:lin ang="0"/>
          </a:gradFill>
          <a:ln>
            <a:noFill/>
          </a:ln>
        </p:spPr>
        <p:style>
          <a:lnRef idx="2">
            <a:schemeClr val="accent1">
              <a:shade val="50000"/>
            </a:schemeClr>
          </a:lnRef>
          <a:fillRef idx="1">
            <a:schemeClr val="accent1"/>
          </a:fillRef>
          <a:effectRef idx="0">
            <a:schemeClr val="accent1"/>
          </a:effectRef>
          <a:fontRef idx="minor"/>
        </p:style>
      </p:sp>
      <p:sp>
        <p:nvSpPr>
          <p:cNvPr id="133" name="CustomShape 4"/>
          <p:cNvSpPr/>
          <p:nvPr/>
        </p:nvSpPr>
        <p:spPr>
          <a:xfrm>
            <a:off x="0" y="6356520"/>
            <a:ext cx="12191760" cy="264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pic>
        <p:nvPicPr>
          <p:cNvPr id="134" name="Picture 7" descr=""/>
          <p:cNvPicPr/>
          <p:nvPr/>
        </p:nvPicPr>
        <p:blipFill>
          <a:blip r:embed="rId4"/>
          <a:stretch/>
        </p:blipFill>
        <p:spPr>
          <a:xfrm>
            <a:off x="10183680" y="475920"/>
            <a:ext cx="1523520" cy="932400"/>
          </a:xfrm>
          <a:prstGeom prst="rect">
            <a:avLst/>
          </a:prstGeom>
          <a:ln>
            <a:noFill/>
          </a:ln>
        </p:spPr>
      </p:pic>
      <p:sp>
        <p:nvSpPr>
          <p:cNvPr id="135" name="PlaceHolder 5"/>
          <p:cNvSpPr>
            <a:spLocks noGrp="1"/>
          </p:cNvSpPr>
          <p:nvPr>
            <p:ph type="title"/>
          </p:nvPr>
        </p:nvSpPr>
        <p:spPr>
          <a:xfrm>
            <a:off x="4660200" y="3791520"/>
            <a:ext cx="7047000" cy="912960"/>
          </a:xfrm>
          <a:prstGeom prst="rect">
            <a:avLst/>
          </a:prstGeom>
        </p:spPr>
        <p:txBody>
          <a:bodyPr anchor="b">
            <a:normAutofit/>
          </a:bodyPr>
          <a:p>
            <a:pPr>
              <a:lnSpc>
                <a:spcPct val="90000"/>
              </a:lnSpc>
            </a:pPr>
            <a:r>
              <a:rPr b="0" lang="en-US" sz="2800" spc="-1" strike="noStrike">
                <a:solidFill>
                  <a:srgbClr val="ffffff"/>
                </a:solidFill>
                <a:latin typeface="Trebuchet MS"/>
              </a:rPr>
              <a:t>Click to edit Master title style</a:t>
            </a:r>
            <a:endParaRPr b="0" lang="en-GB" sz="2800" spc="-1" strike="noStrike">
              <a:solidFill>
                <a:srgbClr val="000000"/>
              </a:solidFill>
              <a:latin typeface="Trebuchet MS"/>
            </a:endParaRPr>
          </a:p>
        </p:txBody>
      </p:sp>
      <p:sp>
        <p:nvSpPr>
          <p:cNvPr id="136" name="CustomShape 6"/>
          <p:cNvSpPr/>
          <p:nvPr/>
        </p:nvSpPr>
        <p:spPr>
          <a:xfrm>
            <a:off x="396720" y="6369840"/>
            <a:ext cx="3503160" cy="26460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900" spc="-1" strike="noStrike">
                <a:solidFill>
                  <a:srgbClr val="33005e"/>
                </a:solidFill>
                <a:latin typeface="Trebuchet MS"/>
                <a:ea typeface="Trebuchet MS"/>
              </a:rPr>
              <a:t>www.sasken.com  |  </a:t>
            </a:r>
            <a:r>
              <a:rPr b="0" lang="en-IN" sz="900" spc="-1" strike="noStrike">
                <a:solidFill>
                  <a:srgbClr val="33005e"/>
                </a:solidFill>
                <a:latin typeface="Trebuchet MS"/>
                <a:ea typeface="Trebuchet MS"/>
              </a:rPr>
              <a:t>© </a:t>
            </a:r>
            <a:r>
              <a:rPr b="0" lang="en-US" sz="900" spc="-1" strike="noStrike">
                <a:solidFill>
                  <a:srgbClr val="33005e"/>
                </a:solidFill>
                <a:latin typeface="Trebuchet MS"/>
                <a:ea typeface="Trebuchet MS"/>
              </a:rPr>
              <a:t>Sasken Technologies Ltd.</a:t>
            </a:r>
            <a:endParaRPr b="0" lang="en-IN" sz="900" spc="-1" strike="noStrike">
              <a:latin typeface="Arial"/>
            </a:endParaRPr>
          </a:p>
        </p:txBody>
      </p:sp>
      <p:sp>
        <p:nvSpPr>
          <p:cNvPr id="137" name="PlaceHolder 7"/>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GB" sz="1200" spc="-1" strike="noStrike">
                <a:solidFill>
                  <a:srgbClr val="000000"/>
                </a:solidFill>
                <a:latin typeface="Trebuchet MS"/>
              </a:rPr>
              <a:t>Click to edit the outline text format</a:t>
            </a:r>
            <a:endParaRPr b="0" lang="en-GB" sz="1200" spc="-1" strike="noStrike">
              <a:solidFill>
                <a:srgbClr val="000000"/>
              </a:solidFill>
              <a:latin typeface="Trebuchet MS"/>
            </a:endParaRPr>
          </a:p>
          <a:p>
            <a:pPr lvl="1" marL="864000" indent="-324000">
              <a:spcBef>
                <a:spcPts val="1134"/>
              </a:spcBef>
              <a:buClr>
                <a:srgbClr val="000000"/>
              </a:buClr>
              <a:buSzPct val="75000"/>
              <a:buFont typeface="Symbol" charset="2"/>
              <a:buChar char=""/>
            </a:pPr>
            <a:r>
              <a:rPr b="0" lang="en-GB" sz="1050" spc="-1" strike="noStrike">
                <a:solidFill>
                  <a:srgbClr val="000000"/>
                </a:solidFill>
                <a:latin typeface="Trebuchet MS"/>
              </a:rPr>
              <a:t>Second Outline Level</a:t>
            </a:r>
            <a:endParaRPr b="0" lang="en-GB" sz="1050" spc="-1" strike="noStrike">
              <a:solidFill>
                <a:srgbClr val="000000"/>
              </a:solidFill>
              <a:latin typeface="Trebuchet MS"/>
            </a:endParaRPr>
          </a:p>
          <a:p>
            <a:pPr lvl="2" marL="1296000" indent="-288000">
              <a:spcBef>
                <a:spcPts val="850"/>
              </a:spcBef>
              <a:buClr>
                <a:srgbClr val="000000"/>
              </a:buClr>
              <a:buSzPct val="45000"/>
              <a:buFont typeface="Wingdings" charset="2"/>
              <a:buChar char=""/>
            </a:pPr>
            <a:r>
              <a:rPr b="0" lang="en-GB" sz="1000" spc="-1" strike="noStrike">
                <a:solidFill>
                  <a:srgbClr val="000000"/>
                </a:solidFill>
                <a:latin typeface="Trebuchet MS"/>
              </a:rPr>
              <a:t>Third Outline Level</a:t>
            </a:r>
            <a:endParaRPr b="0" lang="en-GB" sz="1000" spc="-1" strike="noStrike">
              <a:solidFill>
                <a:srgbClr val="000000"/>
              </a:solidFill>
              <a:latin typeface="Trebuchet MS"/>
            </a:endParaRPr>
          </a:p>
          <a:p>
            <a:pPr lvl="3" marL="1728000" indent="-216000">
              <a:spcBef>
                <a:spcPts val="567"/>
              </a:spcBef>
              <a:buClr>
                <a:srgbClr val="000000"/>
              </a:buClr>
              <a:buSzPct val="75000"/>
              <a:buFont typeface="Symbol" charset="2"/>
              <a:buChar char=""/>
            </a:pPr>
            <a:r>
              <a:rPr b="0" lang="en-GB" sz="1000" spc="-1" strike="noStrike">
                <a:solidFill>
                  <a:srgbClr val="000000"/>
                </a:solidFill>
                <a:latin typeface="Trebuchet MS"/>
              </a:rPr>
              <a:t>Fourth Outline Level</a:t>
            </a:r>
            <a:endParaRPr b="0" lang="en-GB" sz="1000" spc="-1" strike="noStrike">
              <a:solidFill>
                <a:srgbClr val="000000"/>
              </a:solidFill>
              <a:latin typeface="Trebuchet MS"/>
            </a:endParaRPr>
          </a:p>
          <a:p>
            <a:pPr lvl="4" marL="2160000" indent="-216000">
              <a:spcBef>
                <a:spcPts val="283"/>
              </a:spcBef>
              <a:buClr>
                <a:srgbClr val="000000"/>
              </a:buClr>
              <a:buSzPct val="45000"/>
              <a:buFont typeface="Wingdings" charset="2"/>
              <a:buChar char=""/>
            </a:pPr>
            <a:r>
              <a:rPr b="0" lang="en-GB" sz="2000" spc="-1" strike="noStrike">
                <a:solidFill>
                  <a:srgbClr val="000000"/>
                </a:solidFill>
                <a:latin typeface="Trebuchet MS"/>
              </a:rPr>
              <a:t>Fifth Outline Level</a:t>
            </a:r>
            <a:endParaRPr b="0" lang="en-GB" sz="2000" spc="-1" strike="noStrike">
              <a:solidFill>
                <a:srgbClr val="000000"/>
              </a:solidFill>
              <a:latin typeface="Trebuchet MS"/>
            </a:endParaRPr>
          </a:p>
          <a:p>
            <a:pPr lvl="5" marL="2592000" indent="-216000">
              <a:spcBef>
                <a:spcPts val="283"/>
              </a:spcBef>
              <a:buClr>
                <a:srgbClr val="000000"/>
              </a:buClr>
              <a:buSzPct val="45000"/>
              <a:buFont typeface="Wingdings" charset="2"/>
              <a:buChar char=""/>
            </a:pPr>
            <a:r>
              <a:rPr b="0" lang="en-GB" sz="2000" spc="-1" strike="noStrike">
                <a:solidFill>
                  <a:srgbClr val="000000"/>
                </a:solidFill>
                <a:latin typeface="Trebuchet MS"/>
              </a:rPr>
              <a:t>Sixth Outline Level</a:t>
            </a:r>
            <a:endParaRPr b="0" lang="en-GB" sz="2000" spc="-1" strike="noStrike">
              <a:solidFill>
                <a:srgbClr val="000000"/>
              </a:solidFill>
              <a:latin typeface="Trebuchet MS"/>
            </a:endParaRPr>
          </a:p>
          <a:p>
            <a:pPr lvl="6" marL="3024000" indent="-216000">
              <a:spcBef>
                <a:spcPts val="283"/>
              </a:spcBef>
              <a:buClr>
                <a:srgbClr val="000000"/>
              </a:buClr>
              <a:buSzPct val="45000"/>
              <a:buFont typeface="Wingdings" charset="2"/>
              <a:buChar char=""/>
            </a:pPr>
            <a:r>
              <a:rPr b="0" lang="en-GB" sz="2000" spc="-1" strike="noStrike">
                <a:solidFill>
                  <a:srgbClr val="000000"/>
                </a:solidFill>
                <a:latin typeface="Trebuchet MS"/>
              </a:rPr>
              <a:t>Seventh Outline Level</a:t>
            </a:r>
            <a:endParaRPr b="0" lang="en-GB" sz="2000" spc="-1" strike="noStrike">
              <a:solidFill>
                <a:srgbClr val="000000"/>
              </a:solidFill>
              <a:latin typeface="Trebuchet MS"/>
            </a:endParaRPr>
          </a:p>
        </p:txBody>
      </p:sp>
    </p:spTree>
  </p:cSld>
  <p:clrMap bg1="lt1" bg2="lt2" tx1="dk1" tx2="dk2" accent1="accent1" accent2="accent2" accent3="accent3" accent4="accent4" accent5="accent5" accent6="accent6" hlink="hlink" folHlink="folHlink"/>
  <p:sldLayoutIdLst>
    <p:sldLayoutId id="2147483688" r:id="rId5"/>
    <p:sldLayoutId id="2147483689" r:id="rId6"/>
    <p:sldLayoutId id="2147483690" r:id="rId7"/>
    <p:sldLayoutId id="2147483691" r:id="rId8"/>
    <p:sldLayoutId id="2147483692" r:id="rId9"/>
    <p:sldLayoutId id="2147483693" r:id="rId10"/>
    <p:sldLayoutId id="2147483694" r:id="rId11"/>
    <p:sldLayoutId id="2147483695" r:id="rId12"/>
    <p:sldLayoutId id="2147483696" r:id="rId13"/>
    <p:sldLayoutId id="2147483697" r:id="rId14"/>
    <p:sldLayoutId id="2147483698" r:id="rId15"/>
    <p:sldLayoutId id="2147483699" r:id="rId16"/>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11.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8.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25.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25.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4" name="TextShape 1"/>
          <p:cNvSpPr txBox="1"/>
          <p:nvPr/>
        </p:nvSpPr>
        <p:spPr>
          <a:xfrm>
            <a:off x="4660200" y="4797000"/>
            <a:ext cx="7047000" cy="649800"/>
          </a:xfrm>
          <a:prstGeom prst="rect">
            <a:avLst/>
          </a:prstGeom>
          <a:noFill/>
          <a:ln>
            <a:noFill/>
          </a:ln>
        </p:spPr>
        <p:txBody>
          <a:bodyPr>
            <a:noAutofit/>
          </a:bodyPr>
          <a:p>
            <a:pPr algn="ctr"/>
            <a:r>
              <a:rPr b="0" lang="en-IN" sz="3200" spc="-1" strike="noStrike">
                <a:latin typeface="Arial"/>
              </a:rPr>
              <a:t>TEAM - 7</a:t>
            </a:r>
            <a:endParaRPr b="0" lang="en-IN" sz="3200" spc="-1" strike="noStrike">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7" name="TextShape 1"/>
          <p:cNvSpPr txBox="1"/>
          <p:nvPr/>
        </p:nvSpPr>
        <p:spPr>
          <a:xfrm>
            <a:off x="537840" y="301680"/>
            <a:ext cx="11519640" cy="6221520"/>
          </a:xfrm>
          <a:prstGeom prst="rect">
            <a:avLst/>
          </a:prstGeom>
          <a:noFill/>
          <a:ln>
            <a:noFill/>
          </a:ln>
        </p:spPr>
        <p:txBody>
          <a:bodyPr>
            <a:normAutofit/>
          </a:bodyPr>
          <a:p>
            <a:pPr marL="228600" indent="-228240">
              <a:lnSpc>
                <a:spcPct val="90000"/>
              </a:lnSpc>
              <a:spcBef>
                <a:spcPts val="1001"/>
              </a:spcBef>
              <a:buClr>
                <a:srgbClr val="0d0d0d"/>
              </a:buClr>
              <a:buFont typeface="Arial"/>
              <a:buChar char="•"/>
            </a:pPr>
            <a:r>
              <a:rPr b="0" lang="en-GB" sz="1800" spc="-1" strike="noStrike">
                <a:solidFill>
                  <a:srgbClr val="0d0d0d"/>
                </a:solidFill>
                <a:latin typeface="Times New Roman"/>
              </a:rPr>
              <a:t>5+</a:t>
            </a:r>
            <a:r>
              <a:rPr b="0" lang="en-GB" sz="1800" spc="-1" strike="noStrike">
                <a:solidFill>
                  <a:srgbClr val="0d0d0d"/>
                </a:solidFill>
                <a:latin typeface="Calibri"/>
              </a:rPr>
              <a:t> :</a:t>
            </a:r>
            <a:r>
              <a:rPr b="0" lang="en-GB" sz="2800" spc="-1" strike="noStrike">
                <a:solidFill>
                  <a:srgbClr val="0d0d0d"/>
                </a:solidFill>
                <a:latin typeface="Calibri"/>
              </a:rPr>
              <a:t> </a:t>
            </a:r>
            <a:r>
              <a:rPr b="0" lang="en-GB" sz="1800" spc="-1" strike="noStrike">
                <a:solidFill>
                  <a:srgbClr val="0d0d0d"/>
                </a:solidFill>
                <a:latin typeface="Times New Roman"/>
                <a:ea typeface="Calibri"/>
              </a:rPr>
              <a:t>"+5 button" can refer to a UI control that allows the user to seek forward by a certain number of seconds, such as a button that seeks forward by 5 seconds when clicked. </a:t>
            </a:r>
            <a:endParaRPr b="0" lang="en-GB" sz="1800" spc="-1" strike="noStrike">
              <a:solidFill>
                <a:srgbClr val="000000"/>
              </a:solidFill>
              <a:latin typeface="Calibri"/>
            </a:endParaRPr>
          </a:p>
          <a:p>
            <a:pPr>
              <a:lnSpc>
                <a:spcPct val="90000"/>
              </a:lnSpc>
              <a:spcBef>
                <a:spcPts val="1001"/>
              </a:spcBef>
            </a:pPr>
            <a:endParaRPr b="0" lang="en-GB" sz="1800" spc="-1" strike="noStrike">
              <a:solidFill>
                <a:srgbClr val="000000"/>
              </a:solidFill>
              <a:latin typeface="Calibri"/>
            </a:endParaRPr>
          </a:p>
          <a:p>
            <a:pPr marL="228600" indent="-228240">
              <a:lnSpc>
                <a:spcPct val="90000"/>
              </a:lnSpc>
              <a:spcBef>
                <a:spcPts val="1001"/>
              </a:spcBef>
              <a:buClr>
                <a:srgbClr val="0d0d0d"/>
              </a:buClr>
              <a:buFont typeface="Arial"/>
              <a:buChar char="•"/>
            </a:pPr>
            <a:r>
              <a:rPr b="1" lang="en-GB" sz="1800" spc="-1" strike="noStrike">
                <a:solidFill>
                  <a:srgbClr val="0d0d0d"/>
                </a:solidFill>
                <a:latin typeface="Times New Roman"/>
                <a:ea typeface="Calibri"/>
              </a:rPr>
              <a:t>5- :  </a:t>
            </a:r>
            <a:r>
              <a:rPr b="0" lang="en-GB" sz="1800" spc="-1" strike="noStrike">
                <a:solidFill>
                  <a:srgbClr val="0d0d0d"/>
                </a:solidFill>
                <a:latin typeface="Times New Roman"/>
                <a:ea typeface="Calibri"/>
              </a:rPr>
              <a:t>"+5 button" can refer to a UI control that allows the user to seek backward by a certain number of seconds, such as a button that seeks backward by 5 seconds when clicked. </a:t>
            </a:r>
            <a:endParaRPr b="0" lang="en-GB" sz="1800" spc="-1" strike="noStrike">
              <a:solidFill>
                <a:srgbClr val="000000"/>
              </a:solidFill>
              <a:latin typeface="Calibri"/>
            </a:endParaRPr>
          </a:p>
          <a:p>
            <a:pPr>
              <a:lnSpc>
                <a:spcPct val="90000"/>
              </a:lnSpc>
              <a:spcBef>
                <a:spcPts val="1001"/>
              </a:spcBef>
            </a:pPr>
            <a:endParaRPr b="0" lang="en-GB" sz="1800" spc="-1" strike="noStrike">
              <a:solidFill>
                <a:srgbClr val="000000"/>
              </a:solidFill>
              <a:latin typeface="Calibri"/>
            </a:endParaRPr>
          </a:p>
          <a:p>
            <a:pPr marL="228600" indent="-228240">
              <a:lnSpc>
                <a:spcPct val="90000"/>
              </a:lnSpc>
              <a:spcBef>
                <a:spcPts val="1001"/>
              </a:spcBef>
              <a:buClr>
                <a:srgbClr val="0d0d0d"/>
              </a:buClr>
              <a:buFont typeface="Arial"/>
              <a:buChar char="•"/>
            </a:pPr>
            <a:r>
              <a:rPr b="1" lang="en-GB" sz="1800" spc="-1" strike="noStrike">
                <a:solidFill>
                  <a:srgbClr val="0d0d0d"/>
                </a:solidFill>
                <a:latin typeface="Times New Roman"/>
                <a:ea typeface="Calibri"/>
              </a:rPr>
              <a:t>&lt; 10%</a:t>
            </a:r>
            <a:r>
              <a:rPr b="0" lang="en-GB" sz="1800" spc="-1" strike="noStrike">
                <a:solidFill>
                  <a:srgbClr val="0d0d0d"/>
                </a:solidFill>
                <a:latin typeface="Times New Roman"/>
                <a:ea typeface="Calibri"/>
              </a:rPr>
              <a:t> : </a:t>
            </a:r>
            <a:r>
              <a:rPr b="0" lang="en-GB" sz="1200" spc="-1" strike="noStrike">
                <a:solidFill>
                  <a:srgbClr val="0d0d0d"/>
                </a:solidFill>
                <a:latin typeface="Calibri"/>
                <a:ea typeface="Calibri"/>
              </a:rPr>
              <a:t>"</a:t>
            </a:r>
            <a:r>
              <a:rPr b="0" lang="en-GB" sz="1800" spc="-1" strike="noStrike">
                <a:solidFill>
                  <a:srgbClr val="0d0d0d"/>
                </a:solidFill>
                <a:latin typeface="Times New Roman"/>
                <a:ea typeface="Calibri"/>
              </a:rPr>
              <a:t>&lt;10% button" can refer to a UI control that allows the user to seek backward by a certain percentage of the media's duration, such as a button that seeks back by 10% of the media's duration when clicked.</a:t>
            </a:r>
            <a:endParaRPr b="0" lang="en-GB" sz="1800" spc="-1" strike="noStrike">
              <a:solidFill>
                <a:srgbClr val="000000"/>
              </a:solidFill>
              <a:latin typeface="Calibri"/>
            </a:endParaRPr>
          </a:p>
          <a:p>
            <a:pPr>
              <a:lnSpc>
                <a:spcPct val="90000"/>
              </a:lnSpc>
              <a:spcBef>
                <a:spcPts val="1001"/>
              </a:spcBef>
            </a:pPr>
            <a:endParaRPr b="0" lang="en-GB" sz="1800" spc="-1" strike="noStrike">
              <a:solidFill>
                <a:srgbClr val="000000"/>
              </a:solidFill>
              <a:latin typeface="Calibri"/>
            </a:endParaRPr>
          </a:p>
          <a:p>
            <a:pPr marL="228600" indent="-228240">
              <a:lnSpc>
                <a:spcPct val="90000"/>
              </a:lnSpc>
              <a:spcBef>
                <a:spcPts val="1001"/>
              </a:spcBef>
              <a:buClr>
                <a:srgbClr val="0d0d0d"/>
              </a:buClr>
              <a:buFont typeface="Arial"/>
              <a:buChar char="•"/>
            </a:pPr>
            <a:r>
              <a:rPr b="1" lang="en-GB" sz="1800" spc="-1" strike="noStrike">
                <a:solidFill>
                  <a:srgbClr val="0d0d0d"/>
                </a:solidFill>
                <a:latin typeface="Times New Roman"/>
                <a:ea typeface="Calibri"/>
              </a:rPr>
              <a:t>10% &gt; : </a:t>
            </a:r>
            <a:r>
              <a:rPr b="0" lang="en-GB" sz="1800" spc="-1" strike="noStrike">
                <a:solidFill>
                  <a:srgbClr val="0d0d0d"/>
                </a:solidFill>
                <a:latin typeface="Times New Roman"/>
                <a:ea typeface="Calibri"/>
              </a:rPr>
              <a:t> </a:t>
            </a:r>
            <a:r>
              <a:rPr b="0" lang="en-GB" sz="1200" spc="-1" strike="noStrike">
                <a:solidFill>
                  <a:srgbClr val="0d0d0d"/>
                </a:solidFill>
                <a:latin typeface="Arial"/>
                <a:ea typeface="Calibri"/>
              </a:rPr>
              <a:t>"</a:t>
            </a:r>
            <a:r>
              <a:rPr b="0" lang="en-GB" sz="1800" spc="-1" strike="noStrike">
                <a:solidFill>
                  <a:srgbClr val="0d0d0d"/>
                </a:solidFill>
                <a:latin typeface="Times New Roman"/>
                <a:ea typeface="Calibri"/>
              </a:rPr>
              <a:t>&lt;10% button" can refer to a UI control that allows the user to seek forward by a certain percentage of the media's duration, such as a button that seeks forward by 10% of the media's duration when clicked.</a:t>
            </a:r>
            <a:endParaRPr b="0" lang="en-GB" sz="1800" spc="-1" strike="noStrike">
              <a:solidFill>
                <a:srgbClr val="000000"/>
              </a:solidFill>
              <a:latin typeface="Calibri"/>
            </a:endParaRPr>
          </a:p>
          <a:p>
            <a:pPr>
              <a:lnSpc>
                <a:spcPct val="90000"/>
              </a:lnSpc>
              <a:spcBef>
                <a:spcPts val="1001"/>
              </a:spcBef>
            </a:pPr>
            <a:endParaRPr b="0" lang="en-GB" sz="1800" spc="-1" strike="noStrike">
              <a:solidFill>
                <a:srgbClr val="000000"/>
              </a:solidFill>
              <a:latin typeface="Calibri"/>
            </a:endParaRPr>
          </a:p>
          <a:p>
            <a:pPr>
              <a:lnSpc>
                <a:spcPct val="90000"/>
              </a:lnSpc>
              <a:spcBef>
                <a:spcPts val="1001"/>
              </a:spcBef>
            </a:pPr>
            <a:endParaRPr b="0" lang="en-GB" sz="1800" spc="-1" strike="noStrike">
              <a:solidFill>
                <a:srgbClr val="000000"/>
              </a:solidFill>
              <a:latin typeface="Calibri"/>
            </a:endParaRPr>
          </a:p>
          <a:p>
            <a:pPr>
              <a:lnSpc>
                <a:spcPct val="90000"/>
              </a:lnSpc>
              <a:spcBef>
                <a:spcPts val="1001"/>
              </a:spcBef>
              <a:tabLst>
                <a:tab algn="l" pos="0"/>
              </a:tabLst>
            </a:pPr>
            <a:endParaRPr b="0" lang="en-GB" sz="1800" spc="-1" strike="noStrike">
              <a:solidFill>
                <a:srgbClr val="000000"/>
              </a:solidFill>
              <a:latin typeface="Calibri"/>
            </a:endParaRPr>
          </a:p>
          <a:p>
            <a:pPr>
              <a:lnSpc>
                <a:spcPct val="90000"/>
              </a:lnSpc>
              <a:spcBef>
                <a:spcPts val="1001"/>
              </a:spcBef>
              <a:tabLst>
                <a:tab algn="l" pos="0"/>
              </a:tabLst>
            </a:pPr>
            <a:endParaRPr b="0" lang="en-GB" sz="18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8" name="TextShape 1"/>
          <p:cNvSpPr txBox="1"/>
          <p:nvPr/>
        </p:nvSpPr>
        <p:spPr>
          <a:xfrm>
            <a:off x="4660200" y="3791520"/>
            <a:ext cx="7047000" cy="912960"/>
          </a:xfrm>
          <a:prstGeom prst="rect">
            <a:avLst/>
          </a:prstGeom>
          <a:noFill/>
          <a:ln>
            <a:noFill/>
          </a:ln>
        </p:spPr>
        <p:txBody>
          <a:bodyPr anchor="b">
            <a:noAutofit/>
          </a:bodyPr>
          <a:p>
            <a:pPr>
              <a:lnSpc>
                <a:spcPct val="90000"/>
              </a:lnSpc>
            </a:pPr>
            <a:r>
              <a:rPr b="0" lang="en-US" sz="2800" spc="-1" strike="noStrike">
                <a:solidFill>
                  <a:srgbClr val="ffffff"/>
                </a:solidFill>
                <a:latin typeface="Trebuchet MS"/>
              </a:rPr>
              <a:t>THANK YOU</a:t>
            </a:r>
            <a:endParaRPr b="0" lang="en-GB" sz="2800" spc="-1" strike="noStrike">
              <a:solidFill>
                <a:srgbClr val="000000"/>
              </a:solidFill>
              <a:latin typeface="Trebuchet MS"/>
            </a:endParaRPr>
          </a:p>
        </p:txBody>
      </p:sp>
      <p:sp>
        <p:nvSpPr>
          <p:cNvPr id="189" name="TextShape 2"/>
          <p:cNvSpPr txBox="1"/>
          <p:nvPr/>
        </p:nvSpPr>
        <p:spPr>
          <a:xfrm>
            <a:off x="4660200" y="4797000"/>
            <a:ext cx="7047000" cy="649800"/>
          </a:xfrm>
          <a:prstGeom prst="rect">
            <a:avLst/>
          </a:prstGeom>
          <a:noFill/>
          <a:ln>
            <a:noFill/>
          </a:ln>
        </p:spPr>
        <p:txBody>
          <a:bodyPr>
            <a:noAutofit/>
          </a:bodyPr>
          <a:p>
            <a:pPr>
              <a:lnSpc>
                <a:spcPct val="90000"/>
              </a:lnSpc>
              <a:spcBef>
                <a:spcPts val="499"/>
              </a:spcBef>
              <a:tabLst>
                <a:tab algn="l" pos="0"/>
              </a:tabLst>
            </a:pPr>
            <a:r>
              <a:rPr b="0" lang="en-US" sz="1400" spc="-1" strike="noStrike">
                <a:solidFill>
                  <a:srgbClr val="ffffff"/>
                </a:solidFill>
                <a:latin typeface="Trebuchet MS"/>
              </a:rPr>
              <a:t>Visit us at www.sasken.com</a:t>
            </a:r>
            <a:endParaRPr b="0" lang="en-IN" sz="1400" spc="-1" strike="noStrike">
              <a:latin typeface="Arial"/>
            </a:endParaRPr>
          </a:p>
          <a:p>
            <a:pPr>
              <a:lnSpc>
                <a:spcPct val="90000"/>
              </a:lnSpc>
              <a:spcBef>
                <a:spcPts val="499"/>
              </a:spcBef>
              <a:tabLst>
                <a:tab algn="l" pos="0"/>
              </a:tabLst>
            </a:pPr>
            <a:r>
              <a:rPr b="0" lang="en-US" sz="1400" spc="-1" strike="noStrike">
                <a:solidFill>
                  <a:srgbClr val="ffffff"/>
                </a:solidFill>
                <a:latin typeface="Trebuchet MS"/>
              </a:rPr>
              <a:t>Queries: marketing@sasken.com</a:t>
            </a:r>
            <a:endParaRPr b="0" lang="en-IN" sz="1400" spc="-1" strike="noStrike">
              <a:latin typeface="Arial"/>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5" name="TextShape 1"/>
          <p:cNvSpPr txBox="1"/>
          <p:nvPr/>
        </p:nvSpPr>
        <p:spPr>
          <a:xfrm>
            <a:off x="304200" y="991800"/>
            <a:ext cx="11516400" cy="4880880"/>
          </a:xfrm>
          <a:prstGeom prst="rect">
            <a:avLst/>
          </a:prstGeom>
          <a:noFill/>
          <a:ln>
            <a:noFill/>
          </a:ln>
        </p:spPr>
        <p:txBody>
          <a:bodyPr>
            <a:normAutofit/>
          </a:bodyPr>
          <a:p>
            <a:pPr marL="171360" indent="-171000" algn="just">
              <a:lnSpc>
                <a:spcPct val="90000"/>
              </a:lnSpc>
              <a:spcBef>
                <a:spcPts val="1001"/>
              </a:spcBef>
              <a:buClr>
                <a:srgbClr val="ff0000"/>
              </a:buClr>
              <a:buFont typeface="Arial"/>
              <a:buChar char="•"/>
            </a:pPr>
            <a:r>
              <a:rPr b="0" lang="en-GB" sz="2000" spc="-1" strike="noStrike">
                <a:solidFill>
                  <a:srgbClr val="000000"/>
                </a:solidFill>
                <a:latin typeface="Times New Roman"/>
                <a:ea typeface="Trebuchet MS"/>
              </a:rPr>
              <a:t>JUKE-JINIE is a  media player is an application that allows users to play various types of media files, such as audio and video files. It provides basic controls for playback, such as play, pause, stop, rewind, and fast forward. Also have some advanced features like setting different visualizers while playing the audio.</a:t>
            </a:r>
            <a:endParaRPr b="0" lang="en-GB" sz="2000" spc="-1" strike="noStrike">
              <a:solidFill>
                <a:srgbClr val="000000"/>
              </a:solidFill>
              <a:latin typeface="Trebuchet MS"/>
            </a:endParaRPr>
          </a:p>
          <a:p>
            <a:pPr algn="just">
              <a:lnSpc>
                <a:spcPct val="90000"/>
              </a:lnSpc>
              <a:spcBef>
                <a:spcPts val="1001"/>
              </a:spcBef>
            </a:pPr>
            <a:endParaRPr b="0" lang="en-GB" sz="2000" spc="-1" strike="noStrike">
              <a:solidFill>
                <a:srgbClr val="000000"/>
              </a:solidFill>
              <a:latin typeface="Trebuchet MS"/>
            </a:endParaRPr>
          </a:p>
          <a:p>
            <a:pPr marL="171360" indent="-171000" algn="just">
              <a:lnSpc>
                <a:spcPct val="90000"/>
              </a:lnSpc>
              <a:spcBef>
                <a:spcPts val="1001"/>
              </a:spcBef>
              <a:buClr>
                <a:srgbClr val="ff0000"/>
              </a:buClr>
              <a:buFont typeface="Arial"/>
              <a:buChar char="•"/>
            </a:pPr>
            <a:r>
              <a:rPr b="0" lang="en-GB" sz="2000" spc="-1" strike="noStrike">
                <a:solidFill>
                  <a:srgbClr val="000000"/>
                </a:solidFill>
                <a:latin typeface="Times New Roman"/>
                <a:ea typeface="Trebuchet MS"/>
              </a:rPr>
              <a:t>To this application, we will use certain number of application concepts to build this such as gstreamer and graphical user interface. </a:t>
            </a:r>
            <a:endParaRPr b="0" lang="en-GB" sz="2000" spc="-1" strike="noStrike">
              <a:solidFill>
                <a:srgbClr val="000000"/>
              </a:solidFill>
              <a:latin typeface="Trebuchet MS"/>
            </a:endParaRPr>
          </a:p>
          <a:p>
            <a:pPr algn="just">
              <a:lnSpc>
                <a:spcPct val="90000"/>
              </a:lnSpc>
              <a:spcBef>
                <a:spcPts val="1001"/>
              </a:spcBef>
            </a:pPr>
            <a:endParaRPr b="0" lang="en-GB" sz="2000" spc="-1" strike="noStrike">
              <a:solidFill>
                <a:srgbClr val="000000"/>
              </a:solidFill>
              <a:latin typeface="Trebuchet MS"/>
            </a:endParaRPr>
          </a:p>
          <a:p>
            <a:pPr marL="171360" indent="-171000" algn="just">
              <a:lnSpc>
                <a:spcPct val="90000"/>
              </a:lnSpc>
              <a:spcBef>
                <a:spcPts val="1001"/>
              </a:spcBef>
              <a:buClr>
                <a:srgbClr val="ff0000"/>
              </a:buClr>
              <a:buFont typeface="Arial"/>
              <a:buChar char="•"/>
            </a:pPr>
            <a:r>
              <a:rPr b="0" lang="en-GB" sz="2000" spc="-1" strike="noStrike">
                <a:solidFill>
                  <a:srgbClr val="000000"/>
                </a:solidFill>
                <a:latin typeface="Times New Roman"/>
                <a:ea typeface="Trebuchet MS"/>
              </a:rPr>
              <a:t>In gstreamer we will use concepts of seeking and  in gui we will use the  concepts of creating certain buttons and many more things to build this application. </a:t>
            </a:r>
            <a:endParaRPr b="0" lang="en-GB" sz="2000" spc="-1" strike="noStrike">
              <a:solidFill>
                <a:srgbClr val="000000"/>
              </a:solidFill>
              <a:latin typeface="Trebuchet MS"/>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6" name="TextShape 1"/>
          <p:cNvSpPr txBox="1"/>
          <p:nvPr/>
        </p:nvSpPr>
        <p:spPr>
          <a:xfrm>
            <a:off x="838080" y="365040"/>
            <a:ext cx="10515240" cy="1325160"/>
          </a:xfrm>
          <a:prstGeom prst="rect">
            <a:avLst/>
          </a:prstGeom>
          <a:noFill/>
          <a:ln>
            <a:noFill/>
          </a:ln>
        </p:spPr>
        <p:txBody>
          <a:bodyPr anchor="ctr">
            <a:noAutofit/>
          </a:bodyPr>
          <a:p>
            <a:pPr>
              <a:lnSpc>
                <a:spcPct val="90000"/>
              </a:lnSpc>
            </a:pPr>
            <a:r>
              <a:rPr b="0" lang="en-GB" sz="4400" spc="-1" strike="noStrike">
                <a:solidFill>
                  <a:srgbClr val="000000"/>
                </a:solidFill>
                <a:latin typeface="Calibri Light"/>
              </a:rPr>
              <a:t>GSTREAMER</a:t>
            </a:r>
            <a:endParaRPr b="0" lang="en-GB" sz="4400" spc="-1" strike="noStrike">
              <a:solidFill>
                <a:srgbClr val="000000"/>
              </a:solidFill>
              <a:latin typeface="Calibri"/>
            </a:endParaRPr>
          </a:p>
        </p:txBody>
      </p:sp>
      <p:sp>
        <p:nvSpPr>
          <p:cNvPr id="177" name="TextShape 2"/>
          <p:cNvSpPr txBox="1"/>
          <p:nvPr/>
        </p:nvSpPr>
        <p:spPr>
          <a:xfrm>
            <a:off x="838080" y="1825560"/>
            <a:ext cx="10515240" cy="4350960"/>
          </a:xfrm>
          <a:prstGeom prst="rect">
            <a:avLst/>
          </a:prstGeom>
          <a:noFill/>
          <a:ln>
            <a:noFill/>
          </a:ln>
        </p:spPr>
        <p:txBody>
          <a:bodyPr>
            <a:normAutofit/>
          </a:bodyPr>
          <a:p>
            <a:pPr marL="228600" indent="-228240" algn="just">
              <a:lnSpc>
                <a:spcPct val="90000"/>
              </a:lnSpc>
              <a:spcBef>
                <a:spcPts val="1001"/>
              </a:spcBef>
              <a:buClr>
                <a:srgbClr val="0d0d0d"/>
              </a:buClr>
              <a:buFont typeface="Arial"/>
              <a:buChar char="•"/>
            </a:pPr>
            <a:r>
              <a:rPr b="0" lang="en-GB" sz="1800" spc="-1" strike="noStrike">
                <a:solidFill>
                  <a:srgbClr val="0d0d0d"/>
                </a:solidFill>
                <a:latin typeface="Times New Roman"/>
                <a:ea typeface="Calibri"/>
              </a:rPr>
              <a:t>GStreamer is an open-source multimedia framework that allows developers to create multimedia applications and pipelines for playback, recording, streaming, and processing of audio and video data.</a:t>
            </a:r>
            <a:endParaRPr b="0" lang="en-GB" sz="1800" spc="-1" strike="noStrike">
              <a:solidFill>
                <a:srgbClr val="000000"/>
              </a:solidFill>
              <a:latin typeface="Calibri"/>
            </a:endParaRPr>
          </a:p>
          <a:p>
            <a:pPr algn="just">
              <a:lnSpc>
                <a:spcPct val="90000"/>
              </a:lnSpc>
              <a:spcBef>
                <a:spcPts val="1001"/>
              </a:spcBef>
            </a:pPr>
            <a:endParaRPr b="0" lang="en-GB" sz="1800" spc="-1" strike="noStrike">
              <a:solidFill>
                <a:srgbClr val="000000"/>
              </a:solidFill>
              <a:latin typeface="Calibri"/>
            </a:endParaRPr>
          </a:p>
          <a:p>
            <a:pPr algn="just">
              <a:lnSpc>
                <a:spcPct val="90000"/>
              </a:lnSpc>
              <a:spcBef>
                <a:spcPts val="1001"/>
              </a:spcBef>
              <a:tabLst>
                <a:tab algn="l" pos="0"/>
              </a:tabLst>
            </a:pPr>
            <a:r>
              <a:rPr b="0" lang="en-GB" sz="1800" spc="-1" strike="noStrike">
                <a:solidFill>
                  <a:srgbClr val="0d0d0d"/>
                </a:solidFill>
                <a:latin typeface="Times New Roman"/>
                <a:ea typeface="Calibri"/>
              </a:rPr>
              <a:t>Here some of uses and applications of gstreamer:</a:t>
            </a:r>
            <a:endParaRPr b="0" lang="en-GB" sz="1800" spc="-1" strike="noStrike">
              <a:solidFill>
                <a:srgbClr val="000000"/>
              </a:solidFill>
              <a:latin typeface="Calibri"/>
            </a:endParaRPr>
          </a:p>
          <a:p>
            <a:pPr algn="just">
              <a:lnSpc>
                <a:spcPct val="90000"/>
              </a:lnSpc>
              <a:spcBef>
                <a:spcPts val="1001"/>
              </a:spcBef>
              <a:tabLst>
                <a:tab algn="l" pos="0"/>
              </a:tabLst>
            </a:pPr>
            <a:endParaRPr b="0" lang="en-GB" sz="1800" spc="-1" strike="noStrike">
              <a:solidFill>
                <a:srgbClr val="000000"/>
              </a:solidFill>
              <a:latin typeface="Calibri"/>
            </a:endParaRPr>
          </a:p>
          <a:p>
            <a:pPr marL="228600" indent="-228240" algn="just">
              <a:lnSpc>
                <a:spcPct val="90000"/>
              </a:lnSpc>
              <a:spcBef>
                <a:spcPts val="1001"/>
              </a:spcBef>
              <a:buClr>
                <a:srgbClr val="0d0d0d"/>
              </a:buClr>
              <a:buFont typeface="Arial"/>
              <a:buChar char="•"/>
              <a:tabLst>
                <a:tab algn="l" pos="0"/>
              </a:tabLst>
            </a:pPr>
            <a:r>
              <a:rPr b="0" lang="en-GB" sz="1800" spc="-1" strike="noStrike">
                <a:solidFill>
                  <a:srgbClr val="0d0d0d"/>
                </a:solidFill>
                <a:latin typeface="Times New Roman"/>
                <a:ea typeface="Calibri"/>
              </a:rPr>
              <a:t>Cross-platform: GStreamer is available on various operating systems, including Linux, macOS, Windows, iOS, and Android. This makes it a popular choice for developers who need to create multimedia applications that run on multiple platforms.</a:t>
            </a:r>
            <a:endParaRPr b="0" lang="en-GB" sz="1800" spc="-1" strike="noStrike">
              <a:solidFill>
                <a:srgbClr val="000000"/>
              </a:solidFill>
              <a:latin typeface="Calibri"/>
            </a:endParaRPr>
          </a:p>
          <a:p>
            <a:pPr algn="just">
              <a:lnSpc>
                <a:spcPct val="90000"/>
              </a:lnSpc>
              <a:spcBef>
                <a:spcPts val="1001"/>
              </a:spcBef>
              <a:tabLst>
                <a:tab algn="l" pos="0"/>
              </a:tabLst>
            </a:pPr>
            <a:endParaRPr b="0" lang="en-GB" sz="1800" spc="-1" strike="noStrike">
              <a:solidFill>
                <a:srgbClr val="000000"/>
              </a:solidFill>
              <a:latin typeface="Calibri"/>
            </a:endParaRPr>
          </a:p>
          <a:p>
            <a:pPr marL="228600" indent="-228240" algn="just">
              <a:lnSpc>
                <a:spcPct val="90000"/>
              </a:lnSpc>
              <a:spcBef>
                <a:spcPts val="1001"/>
              </a:spcBef>
              <a:buClr>
                <a:srgbClr val="0d0d0d"/>
              </a:buClr>
              <a:buFont typeface="Arial"/>
              <a:buChar char="•"/>
              <a:tabLst>
                <a:tab algn="l" pos="0"/>
              </a:tabLst>
            </a:pPr>
            <a:r>
              <a:rPr b="0" lang="en-GB" sz="1800" spc="-1" strike="noStrike">
                <a:solidFill>
                  <a:srgbClr val="0d0d0d"/>
                </a:solidFill>
                <a:latin typeface="Times New Roman"/>
                <a:ea typeface="Calibri"/>
              </a:rPr>
              <a:t>Modular architecture: GStreamer has a modular architecture that allows developers to build complex multimedia pipelines by combining various plugins. These plugins can be added or removed as needed, making it easy to customize the pipeline for specific use cases.</a:t>
            </a:r>
            <a:endParaRPr b="0" lang="en-GB" sz="1800" spc="-1" strike="noStrike">
              <a:solidFill>
                <a:srgbClr val="000000"/>
              </a:solidFill>
              <a:latin typeface="Calibri"/>
            </a:endParaRPr>
          </a:p>
          <a:p>
            <a:pPr algn="just">
              <a:lnSpc>
                <a:spcPct val="90000"/>
              </a:lnSpc>
              <a:spcBef>
                <a:spcPts val="1001"/>
              </a:spcBef>
              <a:tabLst>
                <a:tab algn="l" pos="0"/>
              </a:tabLst>
            </a:pPr>
            <a:endParaRPr b="0" lang="en-GB" sz="1800" spc="-1" strike="noStrike">
              <a:solidFill>
                <a:srgbClr val="000000"/>
              </a:solidFill>
              <a:latin typeface="Calibri"/>
            </a:endParaRPr>
          </a:p>
          <a:p>
            <a:pPr>
              <a:lnSpc>
                <a:spcPct val="90000"/>
              </a:lnSpc>
              <a:spcBef>
                <a:spcPts val="1001"/>
              </a:spcBef>
              <a:tabLst>
                <a:tab algn="l" pos="0"/>
              </a:tabLst>
            </a:pPr>
            <a:endParaRPr b="0" lang="en-GB" sz="18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8" name="TextShape 1"/>
          <p:cNvSpPr txBox="1"/>
          <p:nvPr/>
        </p:nvSpPr>
        <p:spPr>
          <a:xfrm>
            <a:off x="514800" y="543960"/>
            <a:ext cx="10515240" cy="5551560"/>
          </a:xfrm>
          <a:prstGeom prst="rect">
            <a:avLst/>
          </a:prstGeom>
          <a:noFill/>
          <a:ln>
            <a:noFill/>
          </a:ln>
        </p:spPr>
        <p:txBody>
          <a:bodyPr>
            <a:normAutofit/>
          </a:bodyPr>
          <a:p>
            <a:pPr marL="228600" indent="-228240" algn="just">
              <a:lnSpc>
                <a:spcPct val="90000"/>
              </a:lnSpc>
              <a:spcBef>
                <a:spcPts val="1001"/>
              </a:spcBef>
              <a:buClr>
                <a:srgbClr val="0d0d0d"/>
              </a:buClr>
              <a:buFont typeface="Arial"/>
              <a:buChar char="•"/>
            </a:pPr>
            <a:r>
              <a:rPr b="0" lang="en-GB" sz="1800" spc="-1" strike="noStrike">
                <a:solidFill>
                  <a:srgbClr val="0d0d0d"/>
                </a:solidFill>
                <a:latin typeface="Times New Roman"/>
                <a:ea typeface="Calibri"/>
              </a:rPr>
              <a:t>Large plugin library: GStreamer has a large library of plugins that can be used to handle different types of audio and video data, such as encoding, decoding, filtering, and playback. These plugins are open source and community-driven, which ensures a high level of quality and reliability.</a:t>
            </a:r>
            <a:endParaRPr b="0" lang="en-GB" sz="1800" spc="-1" strike="noStrike">
              <a:solidFill>
                <a:srgbClr val="000000"/>
              </a:solidFill>
              <a:latin typeface="Calibri"/>
            </a:endParaRPr>
          </a:p>
          <a:p>
            <a:pPr algn="just">
              <a:lnSpc>
                <a:spcPct val="90000"/>
              </a:lnSpc>
              <a:spcBef>
                <a:spcPts val="1001"/>
              </a:spcBef>
            </a:pPr>
            <a:endParaRPr b="0" lang="en-GB" sz="1800" spc="-1" strike="noStrike">
              <a:solidFill>
                <a:srgbClr val="000000"/>
              </a:solidFill>
              <a:latin typeface="Calibri"/>
            </a:endParaRPr>
          </a:p>
          <a:p>
            <a:pPr marL="228600" indent="-228240" algn="just">
              <a:lnSpc>
                <a:spcPct val="90000"/>
              </a:lnSpc>
              <a:spcBef>
                <a:spcPts val="1001"/>
              </a:spcBef>
              <a:buClr>
                <a:srgbClr val="0d0d0d"/>
              </a:buClr>
              <a:buFont typeface="Arial"/>
              <a:buChar char="•"/>
            </a:pPr>
            <a:r>
              <a:rPr b="0" lang="en-GB" sz="1800" spc="-1" strike="noStrike">
                <a:solidFill>
                  <a:srgbClr val="0d0d0d"/>
                </a:solidFill>
                <a:latin typeface="Times New Roman"/>
                <a:ea typeface="Calibri"/>
              </a:rPr>
              <a:t>Easy to use: GStreamer has a simple and intuitive API that makes it easy for developers to get started with multimedia programming. The API is well-documented and supported by a large community of developers who can provide help and advice.</a:t>
            </a:r>
            <a:endParaRPr b="0" lang="en-GB" sz="1800" spc="-1" strike="noStrike">
              <a:solidFill>
                <a:srgbClr val="000000"/>
              </a:solidFill>
              <a:latin typeface="Calibri"/>
            </a:endParaRPr>
          </a:p>
          <a:p>
            <a:pPr algn="just">
              <a:lnSpc>
                <a:spcPct val="90000"/>
              </a:lnSpc>
              <a:spcBef>
                <a:spcPts val="1001"/>
              </a:spcBef>
            </a:pPr>
            <a:endParaRPr b="0" lang="en-GB" sz="1800" spc="-1" strike="noStrike">
              <a:solidFill>
                <a:srgbClr val="000000"/>
              </a:solidFill>
              <a:latin typeface="Calibri"/>
            </a:endParaRPr>
          </a:p>
          <a:p>
            <a:pPr marL="228600" indent="-228240" algn="just">
              <a:lnSpc>
                <a:spcPct val="90000"/>
              </a:lnSpc>
              <a:spcBef>
                <a:spcPts val="1001"/>
              </a:spcBef>
              <a:buClr>
                <a:srgbClr val="0d0d0d"/>
              </a:buClr>
              <a:buFont typeface="Arial"/>
              <a:buChar char="•"/>
            </a:pPr>
            <a:r>
              <a:rPr b="0" lang="en-GB" sz="1800" spc="-1" strike="noStrike">
                <a:solidFill>
                  <a:srgbClr val="0d0d0d"/>
                </a:solidFill>
                <a:latin typeface="Times New Roman"/>
                <a:ea typeface="Calibri"/>
              </a:rPr>
              <a:t>High performance: GStreamer is designed to be efficient and optimized for performance. It uses hardware acceleration, such as GPU processing and SIMD instructions, to ensure that multimedia pipelines can handle high volumes of data without causing performance issues.</a:t>
            </a:r>
            <a:endParaRPr b="0" lang="en-GB" sz="1800" spc="-1" strike="noStrike">
              <a:solidFill>
                <a:srgbClr val="000000"/>
              </a:solidFill>
              <a:latin typeface="Calibri"/>
            </a:endParaRPr>
          </a:p>
          <a:p>
            <a:pPr algn="just">
              <a:lnSpc>
                <a:spcPct val="90000"/>
              </a:lnSpc>
              <a:spcBef>
                <a:spcPts val="1001"/>
              </a:spcBef>
            </a:pPr>
            <a:endParaRPr b="0" lang="en-GB" sz="1800" spc="-1" strike="noStrike">
              <a:solidFill>
                <a:srgbClr val="000000"/>
              </a:solidFill>
              <a:latin typeface="Calibri"/>
            </a:endParaRPr>
          </a:p>
          <a:p>
            <a:pPr marL="228600" indent="-228240" algn="just">
              <a:lnSpc>
                <a:spcPct val="90000"/>
              </a:lnSpc>
              <a:spcBef>
                <a:spcPts val="1001"/>
              </a:spcBef>
              <a:buClr>
                <a:srgbClr val="0d0d0d"/>
              </a:buClr>
              <a:buFont typeface="Arial"/>
              <a:buChar char="•"/>
            </a:pPr>
            <a:r>
              <a:rPr b="0" lang="en-GB" sz="1800" spc="-1" strike="noStrike">
                <a:solidFill>
                  <a:srgbClr val="0d0d0d"/>
                </a:solidFill>
                <a:latin typeface="Times New Roman"/>
                <a:ea typeface="Calibri"/>
              </a:rPr>
              <a:t>Customizable: GStreamer is highly customizable, allowing developers to create custom plugins and pipelines that meet their specific requirements. This flexibility makes it an ideal choice for building multimedia applications that require specific functionality or performance.</a:t>
            </a:r>
            <a:endParaRPr b="0" lang="en-GB" sz="1800" spc="-1" strike="noStrike">
              <a:solidFill>
                <a:srgbClr val="000000"/>
              </a:solidFill>
              <a:latin typeface="Calibri"/>
            </a:endParaRPr>
          </a:p>
          <a:p>
            <a:pPr algn="just">
              <a:lnSpc>
                <a:spcPct val="90000"/>
              </a:lnSpc>
              <a:spcBef>
                <a:spcPts val="1001"/>
              </a:spcBef>
            </a:pPr>
            <a:endParaRPr b="0" lang="en-GB" sz="1800" spc="-1" strike="noStrike">
              <a:solidFill>
                <a:srgbClr val="000000"/>
              </a:solidFill>
              <a:latin typeface="Calibri"/>
            </a:endParaRPr>
          </a:p>
          <a:p>
            <a:pPr>
              <a:lnSpc>
                <a:spcPct val="90000"/>
              </a:lnSpc>
              <a:spcBef>
                <a:spcPts val="1001"/>
              </a:spcBef>
            </a:pPr>
            <a:endParaRPr b="0" lang="en-GB" sz="1800" spc="-1" strike="noStrike">
              <a:solidFill>
                <a:srgbClr val="000000"/>
              </a:solidFill>
              <a:latin typeface="Calibri"/>
            </a:endParaRPr>
          </a:p>
          <a:p>
            <a:pPr>
              <a:lnSpc>
                <a:spcPct val="90000"/>
              </a:lnSpc>
              <a:spcBef>
                <a:spcPts val="1001"/>
              </a:spcBef>
            </a:pPr>
            <a:endParaRPr b="0" lang="en-GB" sz="18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9" name="TextShape 1"/>
          <p:cNvSpPr txBox="1"/>
          <p:nvPr/>
        </p:nvSpPr>
        <p:spPr>
          <a:xfrm>
            <a:off x="838080" y="365040"/>
            <a:ext cx="10515240" cy="1325160"/>
          </a:xfrm>
          <a:prstGeom prst="rect">
            <a:avLst/>
          </a:prstGeom>
          <a:noFill/>
          <a:ln>
            <a:noFill/>
          </a:ln>
        </p:spPr>
        <p:txBody>
          <a:bodyPr anchor="ctr">
            <a:noAutofit/>
          </a:bodyPr>
          <a:p>
            <a:pPr>
              <a:lnSpc>
                <a:spcPct val="90000"/>
              </a:lnSpc>
            </a:pPr>
            <a:r>
              <a:rPr b="0" lang="en-GB" sz="4400" spc="-1" strike="noStrike">
                <a:solidFill>
                  <a:srgbClr val="000000"/>
                </a:solidFill>
                <a:latin typeface="Calibri Light"/>
              </a:rPr>
              <a:t>SEEKING</a:t>
            </a:r>
            <a:endParaRPr b="0" lang="en-GB" sz="4400" spc="-1" strike="noStrike">
              <a:solidFill>
                <a:srgbClr val="000000"/>
              </a:solidFill>
              <a:latin typeface="Calibri"/>
            </a:endParaRPr>
          </a:p>
        </p:txBody>
      </p:sp>
      <p:sp>
        <p:nvSpPr>
          <p:cNvPr id="180" name="TextShape 2"/>
          <p:cNvSpPr txBox="1"/>
          <p:nvPr/>
        </p:nvSpPr>
        <p:spPr>
          <a:xfrm>
            <a:off x="838080" y="1528560"/>
            <a:ext cx="10799280" cy="4854600"/>
          </a:xfrm>
          <a:prstGeom prst="rect">
            <a:avLst/>
          </a:prstGeom>
          <a:noFill/>
          <a:ln>
            <a:noFill/>
          </a:ln>
        </p:spPr>
        <p:txBody>
          <a:bodyPr>
            <a:noAutofit/>
          </a:bodyPr>
          <a:p>
            <a:pPr marL="285840" indent="-285480" algn="just">
              <a:lnSpc>
                <a:spcPct val="90000"/>
              </a:lnSpc>
              <a:spcBef>
                <a:spcPts val="1001"/>
              </a:spcBef>
              <a:buClr>
                <a:srgbClr val="0d0d0d"/>
              </a:buClr>
              <a:buFont typeface="Arial"/>
              <a:buChar char="•"/>
            </a:pPr>
            <a:r>
              <a:rPr b="0" lang="en-GB" sz="1800" spc="-1" strike="noStrike">
                <a:solidFill>
                  <a:srgbClr val="0d0d0d"/>
                </a:solidFill>
                <a:latin typeface="Times New Roman"/>
                <a:ea typeface="Calibri"/>
              </a:rPr>
              <a:t>Seeking in GStreamer refers to the ability to jump to a specific point in a media stream, such as a specific time in a video or a specific sample in an audio stream.</a:t>
            </a:r>
            <a:endParaRPr b="0" lang="en-GB" sz="1800" spc="-1" strike="noStrike">
              <a:solidFill>
                <a:srgbClr val="000000"/>
              </a:solidFill>
              <a:latin typeface="Calibri"/>
            </a:endParaRPr>
          </a:p>
          <a:p>
            <a:pPr algn="just">
              <a:lnSpc>
                <a:spcPct val="90000"/>
              </a:lnSpc>
              <a:spcBef>
                <a:spcPts val="1001"/>
              </a:spcBef>
            </a:pPr>
            <a:endParaRPr b="0" lang="en-GB" sz="1800" spc="-1" strike="noStrike">
              <a:solidFill>
                <a:srgbClr val="000000"/>
              </a:solidFill>
              <a:latin typeface="Calibri"/>
            </a:endParaRPr>
          </a:p>
          <a:p>
            <a:pPr marL="285840" indent="-285480" algn="just">
              <a:lnSpc>
                <a:spcPct val="90000"/>
              </a:lnSpc>
              <a:spcBef>
                <a:spcPts val="1001"/>
              </a:spcBef>
              <a:buClr>
                <a:srgbClr val="0d0d0d"/>
              </a:buClr>
              <a:buFont typeface="Arial"/>
              <a:buChar char="•"/>
            </a:pPr>
            <a:r>
              <a:rPr b="0" lang="en-US" sz="1800" spc="-1" strike="noStrike">
                <a:solidFill>
                  <a:srgbClr val="0d0d0d"/>
                </a:solidFill>
                <a:latin typeface="Times New Roman"/>
                <a:ea typeface="Calibri"/>
              </a:rPr>
              <a:t>The seek event is used to initiate a seek operation in a GStreamer pipeline. The event specifies the target position in the stream and the direction of the seek operation (i.e., forward or backward). The pipeline responds to the event by seeking to the specified position.</a:t>
            </a:r>
            <a:endParaRPr b="0" lang="en-GB" sz="1800" spc="-1" strike="noStrike">
              <a:solidFill>
                <a:srgbClr val="000000"/>
              </a:solidFill>
              <a:latin typeface="Calibri"/>
            </a:endParaRPr>
          </a:p>
          <a:p>
            <a:pPr algn="just">
              <a:lnSpc>
                <a:spcPct val="90000"/>
              </a:lnSpc>
              <a:spcBef>
                <a:spcPts val="1001"/>
              </a:spcBef>
            </a:pPr>
            <a:endParaRPr b="0" lang="en-GB" sz="1800" spc="-1" strike="noStrike">
              <a:solidFill>
                <a:srgbClr val="000000"/>
              </a:solidFill>
              <a:latin typeface="Calibri"/>
            </a:endParaRPr>
          </a:p>
          <a:p>
            <a:pPr marL="228600" indent="-228240" algn="just">
              <a:lnSpc>
                <a:spcPct val="90000"/>
              </a:lnSpc>
              <a:spcBef>
                <a:spcPts val="1001"/>
              </a:spcBef>
              <a:buClr>
                <a:srgbClr val="0d0d0d"/>
              </a:buClr>
              <a:buFont typeface="Arial"/>
              <a:buChar char="•"/>
            </a:pPr>
            <a:r>
              <a:rPr b="0" lang="en-US" sz="1800" spc="-1" strike="noStrike">
                <a:solidFill>
                  <a:srgbClr val="0d0d0d"/>
                </a:solidFill>
                <a:latin typeface="Times New Roman"/>
                <a:ea typeface="Calibri"/>
              </a:rPr>
              <a:t>The seek query is used to query the pipeline about its seeking capabilities. The query returns information about the pipeline's ability to seek to specific positions in the stream, such as the available seekable ranges and the precision of the seek operation.</a:t>
            </a:r>
            <a:endParaRPr b="0" lang="en-GB" sz="1800" spc="-1" strike="noStrike">
              <a:solidFill>
                <a:srgbClr val="000000"/>
              </a:solidFill>
              <a:latin typeface="Calibri"/>
            </a:endParaRPr>
          </a:p>
          <a:p>
            <a:pPr algn="just">
              <a:lnSpc>
                <a:spcPct val="90000"/>
              </a:lnSpc>
              <a:spcBef>
                <a:spcPts val="1001"/>
              </a:spcBef>
            </a:pPr>
            <a:endParaRPr b="0" lang="en-GB" sz="1800" spc="-1" strike="noStrike">
              <a:solidFill>
                <a:srgbClr val="000000"/>
              </a:solidFill>
              <a:latin typeface="Calibri"/>
            </a:endParaRPr>
          </a:p>
          <a:p>
            <a:pPr marL="228600" indent="-228240" algn="just">
              <a:lnSpc>
                <a:spcPct val="90000"/>
              </a:lnSpc>
              <a:spcBef>
                <a:spcPts val="1001"/>
              </a:spcBef>
              <a:buClr>
                <a:srgbClr val="0d0d0d"/>
              </a:buClr>
              <a:buFont typeface="Arial"/>
              <a:buChar char="•"/>
            </a:pPr>
            <a:r>
              <a:rPr b="0" lang="en-US" sz="1800" spc="-1" strike="noStrike">
                <a:solidFill>
                  <a:srgbClr val="0d0d0d"/>
                </a:solidFill>
                <a:latin typeface="Times New Roman"/>
                <a:ea typeface="Calibri"/>
              </a:rPr>
              <a:t>GStreamer also provides a seek flag mechanism that allows developers to specify how seeking should be handled in their pipelines. The seek flags provide additional control over the seeking operation, such as whether to perform accurate seeking (i.e., seeking to the exact position requested) or keyframe seeking (i.e., seeking to the nearest keyframe).</a:t>
            </a:r>
            <a:endParaRPr b="0" lang="en-GB" sz="1800" spc="-1" strike="noStrike">
              <a:solidFill>
                <a:srgbClr val="000000"/>
              </a:solidFill>
              <a:latin typeface="Calibri"/>
            </a:endParaRPr>
          </a:p>
          <a:p>
            <a:pPr algn="just">
              <a:lnSpc>
                <a:spcPct val="90000"/>
              </a:lnSpc>
              <a:spcBef>
                <a:spcPts val="1001"/>
              </a:spcBef>
              <a:tabLst>
                <a:tab algn="l" pos="0"/>
              </a:tabLst>
            </a:pPr>
            <a:br/>
            <a:br/>
            <a:br/>
            <a:endParaRPr b="0" lang="en-GB" sz="1800" spc="-1" strike="noStrike">
              <a:solidFill>
                <a:srgbClr val="000000"/>
              </a:solidFill>
              <a:latin typeface="Calibri"/>
            </a:endParaRPr>
          </a:p>
          <a:p>
            <a:pPr algn="just">
              <a:lnSpc>
                <a:spcPct val="90000"/>
              </a:lnSpc>
              <a:spcBef>
                <a:spcPts val="1001"/>
              </a:spcBef>
              <a:tabLst>
                <a:tab algn="l" pos="0"/>
              </a:tabLst>
            </a:pPr>
            <a:br/>
            <a:endParaRPr b="0" lang="en-GB" sz="1800" spc="-1" strike="noStrike">
              <a:solidFill>
                <a:srgbClr val="000000"/>
              </a:solidFill>
              <a:latin typeface="Calibri"/>
            </a:endParaRPr>
          </a:p>
          <a:p>
            <a:pPr>
              <a:lnSpc>
                <a:spcPct val="90000"/>
              </a:lnSpc>
              <a:spcBef>
                <a:spcPts val="1001"/>
              </a:spcBef>
              <a:tabLst>
                <a:tab algn="l" pos="0"/>
              </a:tabLst>
            </a:pPr>
            <a:endParaRPr b="0" lang="en-GB" sz="18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1" name="TextShape 1"/>
          <p:cNvSpPr txBox="1"/>
          <p:nvPr/>
        </p:nvSpPr>
        <p:spPr>
          <a:xfrm>
            <a:off x="327960" y="521280"/>
            <a:ext cx="11025360" cy="5655240"/>
          </a:xfrm>
          <a:prstGeom prst="rect">
            <a:avLst/>
          </a:prstGeom>
          <a:noFill/>
          <a:ln>
            <a:noFill/>
          </a:ln>
        </p:spPr>
        <p:txBody>
          <a:bodyPr>
            <a:normAutofit/>
          </a:bodyPr>
          <a:p>
            <a:pPr>
              <a:lnSpc>
                <a:spcPct val="90000"/>
              </a:lnSpc>
              <a:spcBef>
                <a:spcPts val="1001"/>
              </a:spcBef>
              <a:tabLst>
                <a:tab algn="l" pos="0"/>
              </a:tabLst>
            </a:pPr>
            <a:r>
              <a:rPr b="0" lang="en-GB" sz="1800" spc="-1" strike="noStrike">
                <a:solidFill>
                  <a:srgbClr val="0d0d0d"/>
                </a:solidFill>
                <a:latin typeface="Times New Roman"/>
                <a:ea typeface="Calibri"/>
              </a:rPr>
              <a:t>There are several types of seeking supported by GStreamer, including:</a:t>
            </a:r>
            <a:endParaRPr b="0" lang="en-GB" sz="1800" spc="-1" strike="noStrike">
              <a:solidFill>
                <a:srgbClr val="000000"/>
              </a:solidFill>
              <a:latin typeface="Calibri"/>
            </a:endParaRPr>
          </a:p>
          <a:p>
            <a:pPr>
              <a:lnSpc>
                <a:spcPct val="90000"/>
              </a:lnSpc>
              <a:spcBef>
                <a:spcPts val="1001"/>
              </a:spcBef>
              <a:tabLst>
                <a:tab algn="l" pos="0"/>
              </a:tabLst>
            </a:pPr>
            <a:endParaRPr b="0" lang="en-GB" sz="1800" spc="-1" strike="noStrike">
              <a:solidFill>
                <a:srgbClr val="000000"/>
              </a:solidFill>
              <a:latin typeface="Calibri"/>
            </a:endParaRPr>
          </a:p>
          <a:p>
            <a:pPr algn="just">
              <a:lnSpc>
                <a:spcPct val="90000"/>
              </a:lnSpc>
              <a:spcBef>
                <a:spcPts val="1001"/>
              </a:spcBef>
              <a:tabLst>
                <a:tab algn="l" pos="0"/>
              </a:tabLst>
            </a:pPr>
            <a:r>
              <a:rPr b="0" lang="en-US" sz="1800" spc="-1" strike="noStrike">
                <a:solidFill>
                  <a:srgbClr val="0d0d0d"/>
                </a:solidFill>
                <a:latin typeface="Times New Roman"/>
                <a:ea typeface="Calibri"/>
              </a:rPr>
              <a:t>1] Accurate Seeking: Accurate seeking refers to seeking to an exact position in a media stream, such as a specific timestamp in a video or a specific sample in an audio stream. Accurate seeking is useful for precise editing or navigation in a media stream, but it can be slower than other seeking methods.</a:t>
            </a:r>
            <a:endParaRPr b="0" lang="en-GB" sz="1800" spc="-1" strike="noStrike">
              <a:solidFill>
                <a:srgbClr val="000000"/>
              </a:solidFill>
              <a:latin typeface="Calibri"/>
            </a:endParaRPr>
          </a:p>
          <a:p>
            <a:pPr algn="just">
              <a:lnSpc>
                <a:spcPct val="90000"/>
              </a:lnSpc>
              <a:spcBef>
                <a:spcPts val="1001"/>
              </a:spcBef>
              <a:tabLst>
                <a:tab algn="l" pos="0"/>
              </a:tabLst>
            </a:pPr>
            <a:endParaRPr b="0" lang="en-GB" sz="1800" spc="-1" strike="noStrike">
              <a:solidFill>
                <a:srgbClr val="000000"/>
              </a:solidFill>
              <a:latin typeface="Calibri"/>
            </a:endParaRPr>
          </a:p>
          <a:p>
            <a:pPr algn="just">
              <a:lnSpc>
                <a:spcPct val="90000"/>
              </a:lnSpc>
              <a:spcBef>
                <a:spcPts val="1001"/>
              </a:spcBef>
              <a:tabLst>
                <a:tab algn="l" pos="0"/>
              </a:tabLst>
            </a:pPr>
            <a:r>
              <a:rPr b="0" lang="en-US" sz="1800" spc="-1" strike="noStrike">
                <a:solidFill>
                  <a:srgbClr val="0d0d0d"/>
                </a:solidFill>
                <a:latin typeface="Times New Roman"/>
                <a:ea typeface="Calibri"/>
              </a:rPr>
              <a:t>2]Keyframe Seeking: Keyframe seeking refers to seeking to the nearest keyframe in a video stream. Keyframes are frames that contain complete image information, while non-keyframes (also known as delta frames or P-frames) only contain changes from the previous frame. Seeking to a keyframe can be faster than accurate seeking because the decoder can start decoding from the nearest keyframe, rather than having to decode every frame between the current position and the target position.</a:t>
            </a:r>
            <a:endParaRPr b="0" lang="en-GB" sz="1800" spc="-1" strike="noStrike">
              <a:solidFill>
                <a:srgbClr val="000000"/>
              </a:solidFill>
              <a:latin typeface="Calibri"/>
            </a:endParaRPr>
          </a:p>
          <a:p>
            <a:pPr algn="just">
              <a:lnSpc>
                <a:spcPct val="90000"/>
              </a:lnSpc>
              <a:spcBef>
                <a:spcPts val="1001"/>
              </a:spcBef>
              <a:tabLst>
                <a:tab algn="l" pos="0"/>
              </a:tabLst>
            </a:pPr>
            <a:endParaRPr b="0" lang="en-GB" sz="1800" spc="-1" strike="noStrike">
              <a:solidFill>
                <a:srgbClr val="000000"/>
              </a:solidFill>
              <a:latin typeface="Calibri"/>
            </a:endParaRPr>
          </a:p>
          <a:p>
            <a:pPr algn="just">
              <a:lnSpc>
                <a:spcPct val="90000"/>
              </a:lnSpc>
              <a:spcBef>
                <a:spcPts val="1001"/>
              </a:spcBef>
              <a:tabLst>
                <a:tab algn="l" pos="0"/>
              </a:tabLst>
            </a:pPr>
            <a:r>
              <a:rPr b="0" lang="en-US" sz="1800" spc="-1" strike="noStrike">
                <a:solidFill>
                  <a:srgbClr val="0d0d0d"/>
                </a:solidFill>
                <a:latin typeface="Times New Roman"/>
                <a:ea typeface="Calibri"/>
              </a:rPr>
              <a:t>3]Segment Seeking: Segment seeking refers to seeking to a specific segment of a media stream, such as a specific section of a video or audio file. Segment seeking is useful for playing or editing specific portions of a media stream.</a:t>
            </a:r>
            <a:endParaRPr b="0" lang="en-GB" sz="1800" spc="-1" strike="noStrike">
              <a:solidFill>
                <a:srgbClr val="000000"/>
              </a:solidFill>
              <a:latin typeface="Calibri"/>
            </a:endParaRPr>
          </a:p>
          <a:p>
            <a:pPr algn="just">
              <a:lnSpc>
                <a:spcPct val="90000"/>
              </a:lnSpc>
              <a:spcBef>
                <a:spcPts val="1001"/>
              </a:spcBef>
              <a:tabLst>
                <a:tab algn="l" pos="0"/>
              </a:tabLst>
            </a:pPr>
            <a:endParaRPr b="0" lang="en-GB" sz="1800" spc="-1" strike="noStrike">
              <a:solidFill>
                <a:srgbClr val="000000"/>
              </a:solidFill>
              <a:latin typeface="Calibri"/>
            </a:endParaRPr>
          </a:p>
          <a:p>
            <a:pPr algn="just">
              <a:lnSpc>
                <a:spcPct val="90000"/>
              </a:lnSpc>
              <a:spcBef>
                <a:spcPts val="1001"/>
              </a:spcBef>
              <a:tabLst>
                <a:tab algn="l" pos="0"/>
              </a:tabLst>
            </a:pPr>
            <a:r>
              <a:rPr b="0" lang="en-US" sz="1800" spc="-1" strike="noStrike">
                <a:solidFill>
                  <a:srgbClr val="0d0d0d"/>
                </a:solidFill>
                <a:latin typeface="Times New Roman"/>
                <a:ea typeface="Calibri"/>
              </a:rPr>
              <a:t>4]Forward and Backward Seeking: Forward seeking refers to seeking forward in a media stream, while backward seeking refers to seeking backward. Both types of seeking can be useful in different scenarios, such as navigating a video stream forward or backward to find a specific scene.</a:t>
            </a:r>
            <a:endParaRPr b="0" lang="en-GB" sz="1800" spc="-1" strike="noStrike">
              <a:solidFill>
                <a:srgbClr val="000000"/>
              </a:solidFill>
              <a:latin typeface="Calibri"/>
            </a:endParaRPr>
          </a:p>
          <a:p>
            <a:pPr algn="just">
              <a:lnSpc>
                <a:spcPct val="90000"/>
              </a:lnSpc>
              <a:spcBef>
                <a:spcPts val="1001"/>
              </a:spcBef>
              <a:tabLst>
                <a:tab algn="l" pos="0"/>
              </a:tabLst>
            </a:pPr>
            <a:endParaRPr b="0" lang="en-GB" sz="1800" spc="-1" strike="noStrike">
              <a:solidFill>
                <a:srgbClr val="000000"/>
              </a:solidFill>
              <a:latin typeface="Calibri"/>
            </a:endParaRPr>
          </a:p>
          <a:p>
            <a:pPr algn="just">
              <a:lnSpc>
                <a:spcPct val="90000"/>
              </a:lnSpc>
              <a:spcBef>
                <a:spcPts val="1001"/>
              </a:spcBef>
              <a:tabLst>
                <a:tab algn="l" pos="0"/>
              </a:tabLst>
            </a:pPr>
            <a:endParaRPr b="0" lang="en-GB" sz="1800" spc="-1" strike="noStrike">
              <a:solidFill>
                <a:srgbClr val="000000"/>
              </a:solidFill>
              <a:latin typeface="Calibri"/>
            </a:endParaRPr>
          </a:p>
          <a:p>
            <a:pPr>
              <a:lnSpc>
                <a:spcPct val="90000"/>
              </a:lnSpc>
              <a:spcBef>
                <a:spcPts val="1001"/>
              </a:spcBef>
              <a:tabLst>
                <a:tab algn="l" pos="0"/>
              </a:tabLst>
            </a:pPr>
            <a:endParaRPr b="0" lang="en-GB" sz="1800" spc="-1" strike="noStrike">
              <a:solidFill>
                <a:srgbClr val="000000"/>
              </a:solidFill>
              <a:latin typeface="Calibri"/>
            </a:endParaRPr>
          </a:p>
          <a:p>
            <a:pPr>
              <a:lnSpc>
                <a:spcPct val="90000"/>
              </a:lnSpc>
              <a:spcBef>
                <a:spcPts val="1001"/>
              </a:spcBef>
              <a:tabLst>
                <a:tab algn="l" pos="0"/>
              </a:tabLst>
            </a:pPr>
            <a:endParaRPr b="0" lang="en-GB" sz="18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2" name="TextShape 1"/>
          <p:cNvSpPr txBox="1"/>
          <p:nvPr/>
        </p:nvSpPr>
        <p:spPr>
          <a:xfrm>
            <a:off x="838080" y="365040"/>
            <a:ext cx="10515240" cy="1325160"/>
          </a:xfrm>
          <a:prstGeom prst="rect">
            <a:avLst/>
          </a:prstGeom>
          <a:noFill/>
          <a:ln>
            <a:noFill/>
          </a:ln>
        </p:spPr>
        <p:txBody>
          <a:bodyPr anchor="ctr">
            <a:noAutofit/>
          </a:bodyPr>
          <a:p>
            <a:pPr>
              <a:lnSpc>
                <a:spcPct val="90000"/>
              </a:lnSpc>
            </a:pPr>
            <a:r>
              <a:rPr b="0" lang="en-GB" sz="4400" spc="-1" strike="noStrike" u="sng">
                <a:solidFill>
                  <a:srgbClr val="000000"/>
                </a:solidFill>
                <a:uFillTx/>
                <a:latin typeface="Calibri Light"/>
              </a:rPr>
              <a:t>GUI</a:t>
            </a:r>
            <a:br/>
            <a:endParaRPr b="0" lang="en-GB" sz="4400" spc="-1" strike="noStrike">
              <a:solidFill>
                <a:srgbClr val="000000"/>
              </a:solidFill>
              <a:latin typeface="Calibri"/>
            </a:endParaRPr>
          </a:p>
        </p:txBody>
      </p:sp>
      <p:sp>
        <p:nvSpPr>
          <p:cNvPr id="183" name="TextShape 2"/>
          <p:cNvSpPr txBox="1"/>
          <p:nvPr/>
        </p:nvSpPr>
        <p:spPr>
          <a:xfrm>
            <a:off x="799560" y="1308960"/>
            <a:ext cx="10554120" cy="5384160"/>
          </a:xfrm>
          <a:prstGeom prst="rect">
            <a:avLst/>
          </a:prstGeom>
          <a:noFill/>
          <a:ln>
            <a:noFill/>
          </a:ln>
        </p:spPr>
        <p:txBody>
          <a:bodyPr>
            <a:normAutofit fontScale="3000"/>
          </a:bodyPr>
          <a:p>
            <a:pPr>
              <a:lnSpc>
                <a:spcPct val="90000"/>
              </a:lnSpc>
              <a:spcBef>
                <a:spcPts val="1001"/>
              </a:spcBef>
              <a:tabLst>
                <a:tab algn="l" pos="0"/>
              </a:tabLst>
            </a:pPr>
            <a:r>
              <a:rPr b="0" lang="en-GB" sz="7200" spc="-1" strike="noStrike">
                <a:solidFill>
                  <a:srgbClr val="0d0d0d"/>
                </a:solidFill>
                <a:latin typeface="Times New Roman"/>
                <a:ea typeface="Calibri"/>
              </a:rPr>
              <a:t>GStreamer provides support for building graphical user interfaces (GUIs) through integration with various GUI toolkits, such as GTK and Qt. These toolkits provide a range of widgets and controls that can be used to build custom GUIs for media applications.</a:t>
            </a:r>
            <a:endParaRPr b="0" lang="en-GB" sz="7200" spc="-1" strike="noStrike">
              <a:solidFill>
                <a:srgbClr val="000000"/>
              </a:solidFill>
              <a:latin typeface="Calibri"/>
            </a:endParaRPr>
          </a:p>
          <a:p>
            <a:pPr>
              <a:lnSpc>
                <a:spcPct val="90000"/>
              </a:lnSpc>
              <a:spcBef>
                <a:spcPts val="1001"/>
              </a:spcBef>
              <a:tabLst>
                <a:tab algn="l" pos="0"/>
              </a:tabLst>
            </a:pPr>
            <a:r>
              <a:rPr b="0" lang="en-US" sz="7200" spc="-1" strike="noStrike" u="sng">
                <a:solidFill>
                  <a:srgbClr val="0d0d0d"/>
                </a:solidFill>
                <a:uFillTx/>
                <a:latin typeface="Times New Roman"/>
                <a:ea typeface="Calibri"/>
              </a:rPr>
              <a:t>GStreamer supports a variety of GUI-related features, including:</a:t>
            </a:r>
            <a:br/>
            <a:endParaRPr b="0" lang="en-GB" sz="7200" spc="-1" strike="noStrike">
              <a:solidFill>
                <a:srgbClr val="000000"/>
              </a:solidFill>
              <a:latin typeface="Calibri"/>
            </a:endParaRPr>
          </a:p>
          <a:p>
            <a:pPr>
              <a:lnSpc>
                <a:spcPct val="90000"/>
              </a:lnSpc>
              <a:spcBef>
                <a:spcPts val="1001"/>
              </a:spcBef>
              <a:tabLst>
                <a:tab algn="l" pos="0"/>
              </a:tabLst>
            </a:pPr>
            <a:r>
              <a:rPr b="0" lang="en-US" sz="7200" spc="-1" strike="noStrike">
                <a:solidFill>
                  <a:srgbClr val="0d0d0d"/>
                </a:solidFill>
                <a:latin typeface="Times New Roman"/>
                <a:ea typeface="Calibri"/>
              </a:rPr>
              <a:t>1] Embedding video into GUI elements: GStreamer allows developers to embed video and other media into GUI elements, such as a video player or a media thumbnail.</a:t>
            </a:r>
            <a:endParaRPr b="0" lang="en-GB" sz="7200" spc="-1" strike="noStrike">
              <a:solidFill>
                <a:srgbClr val="000000"/>
              </a:solidFill>
              <a:latin typeface="Calibri"/>
            </a:endParaRPr>
          </a:p>
          <a:p>
            <a:pPr>
              <a:lnSpc>
                <a:spcPct val="90000"/>
              </a:lnSpc>
              <a:spcBef>
                <a:spcPts val="1001"/>
              </a:spcBef>
              <a:tabLst>
                <a:tab algn="l" pos="0"/>
              </a:tabLst>
            </a:pPr>
            <a:endParaRPr b="0" lang="en-GB" sz="7200" spc="-1" strike="noStrike">
              <a:solidFill>
                <a:srgbClr val="000000"/>
              </a:solidFill>
              <a:latin typeface="Calibri"/>
            </a:endParaRPr>
          </a:p>
          <a:p>
            <a:pPr>
              <a:lnSpc>
                <a:spcPct val="90000"/>
              </a:lnSpc>
              <a:spcBef>
                <a:spcPts val="1001"/>
              </a:spcBef>
              <a:tabLst>
                <a:tab algn="l" pos="0"/>
              </a:tabLst>
            </a:pPr>
            <a:r>
              <a:rPr b="0" lang="en-US" sz="7200" spc="-1" strike="noStrike">
                <a:solidFill>
                  <a:srgbClr val="0d0d0d"/>
                </a:solidFill>
                <a:latin typeface="Times New Roman"/>
                <a:ea typeface="Calibri"/>
              </a:rPr>
              <a:t>2] Displaying media metadata: GStreamer can extract metadata from media files, such as title, author, and description, and display them in a GUI.</a:t>
            </a:r>
            <a:endParaRPr b="0" lang="en-GB" sz="7200" spc="-1" strike="noStrike">
              <a:solidFill>
                <a:srgbClr val="000000"/>
              </a:solidFill>
              <a:latin typeface="Calibri"/>
            </a:endParaRPr>
          </a:p>
          <a:p>
            <a:pPr>
              <a:lnSpc>
                <a:spcPct val="90000"/>
              </a:lnSpc>
              <a:spcBef>
                <a:spcPts val="1001"/>
              </a:spcBef>
              <a:tabLst>
                <a:tab algn="l" pos="0"/>
              </a:tabLst>
            </a:pPr>
            <a:endParaRPr b="0" lang="en-GB" sz="7200" spc="-1" strike="noStrike">
              <a:solidFill>
                <a:srgbClr val="000000"/>
              </a:solidFill>
              <a:latin typeface="Calibri"/>
            </a:endParaRPr>
          </a:p>
          <a:p>
            <a:pPr>
              <a:lnSpc>
                <a:spcPct val="90000"/>
              </a:lnSpc>
              <a:spcBef>
                <a:spcPts val="1001"/>
              </a:spcBef>
              <a:tabLst>
                <a:tab algn="l" pos="0"/>
              </a:tabLst>
            </a:pPr>
            <a:r>
              <a:rPr b="0" lang="en-US" sz="7200" spc="-1" strike="noStrike">
                <a:solidFill>
                  <a:srgbClr val="0d0d0d"/>
                </a:solidFill>
                <a:latin typeface="Times New Roman"/>
                <a:ea typeface="Calibri"/>
              </a:rPr>
              <a:t>3]User interaction: GStreamer provides mechanisms for allowing user interaction with media, such as seeking to specific positions in a video, changing the volume, and displaying subtitles.</a:t>
            </a:r>
            <a:endParaRPr b="0" lang="en-GB" sz="7200" spc="-1" strike="noStrike">
              <a:solidFill>
                <a:srgbClr val="000000"/>
              </a:solidFill>
              <a:latin typeface="Calibri"/>
            </a:endParaRPr>
          </a:p>
          <a:p>
            <a:pPr>
              <a:lnSpc>
                <a:spcPct val="90000"/>
              </a:lnSpc>
              <a:spcBef>
                <a:spcPts val="1001"/>
              </a:spcBef>
              <a:tabLst>
                <a:tab algn="l" pos="0"/>
              </a:tabLst>
            </a:pPr>
            <a:endParaRPr b="0" lang="en-GB" sz="7200" spc="-1" strike="noStrike">
              <a:solidFill>
                <a:srgbClr val="000000"/>
              </a:solidFill>
              <a:latin typeface="Calibri"/>
            </a:endParaRPr>
          </a:p>
          <a:p>
            <a:pPr>
              <a:lnSpc>
                <a:spcPct val="90000"/>
              </a:lnSpc>
              <a:spcBef>
                <a:spcPts val="1001"/>
              </a:spcBef>
              <a:tabLst>
                <a:tab algn="l" pos="0"/>
              </a:tabLst>
            </a:pPr>
            <a:r>
              <a:rPr b="0" lang="en-US" sz="7200" spc="-1" strike="noStrike">
                <a:solidFill>
                  <a:srgbClr val="0d0d0d"/>
                </a:solidFill>
                <a:latin typeface="Times New Roman"/>
                <a:ea typeface="Calibri"/>
              </a:rPr>
              <a:t>4]Customization: GStreamer allows developers to customize the appearance and behavior of their GUIs, such as changing the layout, adding custom controls, and providing theme support.</a:t>
            </a:r>
            <a:endParaRPr b="0" lang="en-GB" sz="7200" spc="-1" strike="noStrike">
              <a:solidFill>
                <a:srgbClr val="000000"/>
              </a:solidFill>
              <a:latin typeface="Calibri"/>
            </a:endParaRPr>
          </a:p>
          <a:p>
            <a:pPr>
              <a:lnSpc>
                <a:spcPct val="90000"/>
              </a:lnSpc>
              <a:spcBef>
                <a:spcPts val="1001"/>
              </a:spcBef>
              <a:tabLst>
                <a:tab algn="l" pos="0"/>
              </a:tabLst>
            </a:pPr>
            <a:endParaRPr b="0" lang="en-GB" sz="7200" spc="-1" strike="noStrike">
              <a:solidFill>
                <a:srgbClr val="000000"/>
              </a:solidFill>
              <a:latin typeface="Calibri"/>
            </a:endParaRPr>
          </a:p>
          <a:p>
            <a:pPr>
              <a:lnSpc>
                <a:spcPct val="90000"/>
              </a:lnSpc>
              <a:spcBef>
                <a:spcPts val="1001"/>
              </a:spcBef>
              <a:tabLst>
                <a:tab algn="l" pos="0"/>
              </a:tabLst>
            </a:pPr>
            <a:endParaRPr b="0" lang="en-GB" sz="7200" spc="-1" strike="noStrike">
              <a:solidFill>
                <a:srgbClr val="000000"/>
              </a:solidFill>
              <a:latin typeface="Calibri"/>
            </a:endParaRPr>
          </a:p>
          <a:p>
            <a:pPr>
              <a:lnSpc>
                <a:spcPct val="90000"/>
              </a:lnSpc>
              <a:spcBef>
                <a:spcPts val="1001"/>
              </a:spcBef>
              <a:tabLst>
                <a:tab algn="l" pos="0"/>
              </a:tabLst>
            </a:pPr>
            <a:br/>
            <a:endParaRPr b="0" lang="en-GB" sz="7200" spc="-1" strike="noStrike">
              <a:solidFill>
                <a:srgbClr val="000000"/>
              </a:solidFill>
              <a:latin typeface="Calibri"/>
            </a:endParaRPr>
          </a:p>
          <a:p>
            <a:pPr>
              <a:lnSpc>
                <a:spcPct val="90000"/>
              </a:lnSpc>
              <a:spcBef>
                <a:spcPts val="1001"/>
              </a:spcBef>
              <a:tabLst>
                <a:tab algn="l" pos="0"/>
              </a:tabLst>
            </a:pPr>
            <a:endParaRPr b="0" lang="en-GB" sz="72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84" name="CustomShape 1"/>
          <p:cNvSpPr/>
          <p:nvPr/>
        </p:nvSpPr>
        <p:spPr>
          <a:xfrm>
            <a:off x="1440" y="0"/>
            <a:ext cx="12188520" cy="6857640"/>
          </a:xfrm>
          <a:prstGeom prst="rect">
            <a:avLst/>
          </a:prstGeom>
          <a:noFill/>
          <a:ln>
            <a:noFill/>
          </a:ln>
        </p:spPr>
        <p:style>
          <a:lnRef idx="2">
            <a:schemeClr val="accent1">
              <a:shade val="50000"/>
            </a:schemeClr>
          </a:lnRef>
          <a:fillRef idx="1">
            <a:schemeClr val="accent1"/>
          </a:fillRef>
          <a:effectRef idx="0">
            <a:schemeClr val="accent1"/>
          </a:effectRef>
          <a:fontRef idx="minor"/>
        </p:style>
      </p:sp>
      <p:pic>
        <p:nvPicPr>
          <p:cNvPr id="185" name="Picture 4" descr=""/>
          <p:cNvPicPr/>
          <p:nvPr/>
        </p:nvPicPr>
        <p:blipFill>
          <a:blip r:embed="rId1"/>
          <a:srcRect l="0" t="20" r="0" b="0"/>
          <a:stretch/>
        </p:blipFill>
        <p:spPr>
          <a:xfrm>
            <a:off x="348840" y="472680"/>
            <a:ext cx="11029320" cy="6204240"/>
          </a:xfrm>
          <a:prstGeom prst="rect">
            <a:avLst/>
          </a:prstGeom>
          <a:ln>
            <a:noFill/>
          </a:ln>
        </p:spPr>
      </p:pic>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6" name="TextShape 1"/>
          <p:cNvSpPr txBox="1"/>
          <p:nvPr/>
        </p:nvSpPr>
        <p:spPr>
          <a:xfrm>
            <a:off x="318600" y="128520"/>
            <a:ext cx="11623680" cy="6960240"/>
          </a:xfrm>
          <a:prstGeom prst="rect">
            <a:avLst/>
          </a:prstGeom>
          <a:noFill/>
          <a:ln>
            <a:noFill/>
          </a:ln>
        </p:spPr>
        <p:txBody>
          <a:bodyPr>
            <a:normAutofit/>
          </a:bodyPr>
          <a:p>
            <a:pPr algn="just">
              <a:lnSpc>
                <a:spcPct val="90000"/>
              </a:lnSpc>
              <a:spcBef>
                <a:spcPts val="1001"/>
              </a:spcBef>
              <a:tabLst>
                <a:tab algn="l" pos="0"/>
              </a:tabLst>
            </a:pPr>
            <a:r>
              <a:rPr b="0" lang="en-GB" sz="1800" spc="-1" strike="noStrike">
                <a:solidFill>
                  <a:srgbClr val="595959"/>
                </a:solidFill>
                <a:latin typeface="Times New Roman"/>
              </a:rPr>
              <a:t>   </a:t>
            </a:r>
            <a:r>
              <a:rPr b="0" lang="en-GB" sz="2400" spc="-1" strike="noStrike">
                <a:solidFill>
                  <a:srgbClr val="595959"/>
                </a:solidFill>
                <a:latin typeface="Times New Roman"/>
              </a:rPr>
              <a:t> </a:t>
            </a:r>
            <a:r>
              <a:rPr b="0" lang="en-GB" sz="2400" spc="-1" strike="noStrike">
                <a:solidFill>
                  <a:srgbClr val="595959"/>
                </a:solidFill>
                <a:latin typeface="Times New Roman"/>
              </a:rPr>
              <a:t>I</a:t>
            </a:r>
            <a:r>
              <a:rPr b="0" lang="en-GB" sz="1800" spc="-1" strike="noStrike">
                <a:solidFill>
                  <a:srgbClr val="595959"/>
                </a:solidFill>
                <a:latin typeface="Times New Roman"/>
              </a:rPr>
              <a:t>n</a:t>
            </a:r>
            <a:r>
              <a:rPr b="0" lang="en-GB" sz="2400" spc="-1" strike="noStrike">
                <a:solidFill>
                  <a:srgbClr val="0d0d0d"/>
                </a:solidFill>
                <a:latin typeface="Times New Roman"/>
              </a:rPr>
              <a:t> </a:t>
            </a:r>
            <a:r>
              <a:rPr b="0" lang="en-GB" sz="1800" spc="-1" strike="noStrike">
                <a:solidFill>
                  <a:srgbClr val="0d0d0d"/>
                </a:solidFill>
                <a:latin typeface="Times New Roman"/>
              </a:rPr>
              <a:t>the above slide,that is the project we did using gstreamer components and gui applications[graphical user interface].</a:t>
            </a:r>
            <a:endParaRPr b="0" lang="en-GB" sz="1800" spc="-1" strike="noStrike">
              <a:solidFill>
                <a:srgbClr val="000000"/>
              </a:solidFill>
              <a:latin typeface="Calibri"/>
            </a:endParaRPr>
          </a:p>
          <a:p>
            <a:pPr marL="228600" indent="-228240" algn="just">
              <a:lnSpc>
                <a:spcPct val="90000"/>
              </a:lnSpc>
              <a:spcBef>
                <a:spcPts val="1001"/>
              </a:spcBef>
              <a:buClr>
                <a:srgbClr val="0d0d0d"/>
              </a:buClr>
              <a:buFont typeface="Arial"/>
              <a:buChar char="•"/>
              <a:tabLst>
                <a:tab algn="l" pos="0"/>
              </a:tabLst>
            </a:pPr>
            <a:r>
              <a:rPr b="1" lang="en-GB" sz="1800" spc="-1" strike="noStrike">
                <a:solidFill>
                  <a:srgbClr val="0d0d0d"/>
                </a:solidFill>
                <a:latin typeface="Times New Roman"/>
              </a:rPr>
              <a:t>Play/pause button </a:t>
            </a:r>
            <a:r>
              <a:rPr b="0" lang="en-GB" sz="1800" spc="-1" strike="noStrike">
                <a:solidFill>
                  <a:srgbClr val="0d0d0d"/>
                </a:solidFill>
                <a:latin typeface="Times New Roman"/>
              </a:rPr>
              <a:t>: In a media player built with GStreamer, the play/pause button is a common UI control that allows the user to start or pause playback of a media stream. When the user clicks the play button, the media player sends a play command to the GStreamer pipeline, which causes the pipeline to start playing the media stream. When the user clicks the pause button, the media player sends a pause command to the pipeline, which causes the pipeline to pause playback of the media stream.The play/pause button is an important UI control in media players built with GStreamer, as it allows users to control the playback of media streams. Developers can customize the appearance and behavior of the play/pause button, such as adding animations or changing the button label, to provide a more engaging user experience.</a:t>
            </a:r>
            <a:endParaRPr b="0" lang="en-GB" sz="1800" spc="-1" strike="noStrike">
              <a:solidFill>
                <a:srgbClr val="000000"/>
              </a:solidFill>
              <a:latin typeface="Calibri"/>
            </a:endParaRPr>
          </a:p>
          <a:p>
            <a:pPr marL="228600" indent="-228240" algn="just">
              <a:lnSpc>
                <a:spcPct val="90000"/>
              </a:lnSpc>
              <a:spcBef>
                <a:spcPts val="1001"/>
              </a:spcBef>
              <a:buClr>
                <a:srgbClr val="0d0d0d"/>
              </a:buClr>
              <a:buFont typeface="Arial"/>
              <a:buChar char="•"/>
              <a:tabLst>
                <a:tab algn="l" pos="0"/>
              </a:tabLst>
            </a:pPr>
            <a:r>
              <a:rPr b="1" lang="en-GB" sz="1800" spc="-1" strike="noStrike">
                <a:solidFill>
                  <a:srgbClr val="0d0d0d"/>
                </a:solidFill>
                <a:latin typeface="Times New Roman"/>
              </a:rPr>
              <a:t>Next button: </a:t>
            </a:r>
            <a:r>
              <a:rPr b="0" lang="en-GB" sz="1800" spc="-1" strike="noStrike">
                <a:solidFill>
                  <a:srgbClr val="0d0d0d"/>
                </a:solidFill>
                <a:latin typeface="Times New Roman"/>
              </a:rPr>
              <a:t>In a media player built with GStreamer, the next button is a UI control that allows the user to skip to the next track or chapter in a playlist or media stream. When the user clicks the next button, the media player sends a seek command to the GStreamer pipeline, which causes the pipeline to seek to the next track or chapter in the media stream.The behavior of the next button may vary depending on the type of media being played. For example, in a music player, the next button may skip to the next song in a playlist, while in a video player, the next button may skip to the next chapter or scene in a video.</a:t>
            </a:r>
            <a:endParaRPr b="0" lang="en-GB" sz="1800" spc="-1" strike="noStrike">
              <a:solidFill>
                <a:srgbClr val="000000"/>
              </a:solidFill>
              <a:latin typeface="Calibri"/>
            </a:endParaRPr>
          </a:p>
          <a:p>
            <a:pPr marL="228600" indent="-228240" algn="just">
              <a:lnSpc>
                <a:spcPct val="90000"/>
              </a:lnSpc>
              <a:spcBef>
                <a:spcPts val="1001"/>
              </a:spcBef>
              <a:buClr>
                <a:srgbClr val="0d0d0d"/>
              </a:buClr>
              <a:buFont typeface="Arial"/>
              <a:buChar char="•"/>
              <a:tabLst>
                <a:tab algn="l" pos="0"/>
              </a:tabLst>
            </a:pPr>
            <a:r>
              <a:rPr b="1" lang="en-US" sz="1800" spc="-1" strike="noStrike">
                <a:solidFill>
                  <a:srgbClr val="0d0d0d"/>
                </a:solidFill>
                <a:latin typeface="Times New Roman"/>
              </a:rPr>
              <a:t>60++</a:t>
            </a:r>
            <a:r>
              <a:rPr b="0" lang="en-US" sz="1800" spc="-1" strike="noStrike">
                <a:solidFill>
                  <a:srgbClr val="0d0d0d"/>
                </a:solidFill>
                <a:latin typeface="Times New Roman"/>
              </a:rPr>
              <a:t> : Button that allows the user to seek forward by a certain number of seconds, such as a "60++" button that seeks forward by 60 seconds. In GStreamer, this type of button can be implemented using a seek function. For using this </a:t>
            </a:r>
            <a:br/>
            <a:r>
              <a:rPr b="0" lang="en-US" sz="1800" spc="-1" strike="noStrike">
                <a:solidFill>
                  <a:srgbClr val="0d0d0d"/>
                </a:solidFill>
                <a:latin typeface="Times New Roman"/>
              </a:rPr>
              <a:t> </a:t>
            </a:r>
            <a:endParaRPr b="0" lang="en-GB" sz="1800" spc="-1" strike="noStrike">
              <a:solidFill>
                <a:srgbClr val="000000"/>
              </a:solidFill>
              <a:latin typeface="Calibri"/>
            </a:endParaRPr>
          </a:p>
          <a:p>
            <a:pPr marL="228600" indent="-228240" algn="just">
              <a:lnSpc>
                <a:spcPct val="90000"/>
              </a:lnSpc>
              <a:spcBef>
                <a:spcPts val="1001"/>
              </a:spcBef>
              <a:buClr>
                <a:srgbClr val="0d0d0d"/>
              </a:buClr>
              <a:buFont typeface="Arial"/>
              <a:buChar char="•"/>
              <a:tabLst>
                <a:tab algn="l" pos="0"/>
              </a:tabLst>
            </a:pPr>
            <a:r>
              <a:rPr b="1" lang="en-US" sz="1800" spc="-1" strike="noStrike">
                <a:solidFill>
                  <a:srgbClr val="0d0d0d"/>
                </a:solidFill>
                <a:latin typeface="Times New Roman"/>
              </a:rPr>
              <a:t>60-- </a:t>
            </a:r>
            <a:r>
              <a:rPr b="0" lang="en-US" sz="1800" spc="-1" strike="noStrike">
                <a:solidFill>
                  <a:srgbClr val="0d0d0d"/>
                </a:solidFill>
                <a:latin typeface="Times New Roman"/>
              </a:rPr>
              <a:t>: </a:t>
            </a:r>
            <a:r>
              <a:rPr b="0" lang="en-US" sz="1800" spc="-1" strike="noStrike">
                <a:solidFill>
                  <a:srgbClr val="0d0d0d"/>
                </a:solidFill>
                <a:latin typeface="Times New Roman"/>
              </a:rPr>
              <a:t>Button</a:t>
            </a:r>
            <a:r>
              <a:rPr b="0" lang="en-US" sz="1800" spc="-1" strike="noStrike">
                <a:solidFill>
                  <a:srgbClr val="0d0d0d"/>
                </a:solidFill>
                <a:latin typeface="Times New Roman"/>
              </a:rPr>
              <a:t> that allows the user to seek backward by a certain number of seconds, such as a "60--" button that seeks back by 60 seconds. In GStreamer, this type of button can be implemented using a seek function.</a:t>
            </a:r>
            <a:br/>
            <a:r>
              <a:rPr b="0" lang="en-US" sz="1800" spc="-1" strike="noStrike">
                <a:solidFill>
                  <a:srgbClr val="0d0d0d"/>
                </a:solidFill>
                <a:latin typeface="Times New Roman"/>
              </a:rPr>
              <a:t> </a:t>
            </a:r>
            <a:endParaRPr b="0" lang="en-GB" sz="1800" spc="-1" strike="noStrike">
              <a:solidFill>
                <a:srgbClr val="000000"/>
              </a:solidFill>
              <a:latin typeface="Calibri"/>
            </a:endParaRPr>
          </a:p>
          <a:p>
            <a:pPr algn="just">
              <a:lnSpc>
                <a:spcPct val="90000"/>
              </a:lnSpc>
              <a:spcBef>
                <a:spcPts val="1001"/>
              </a:spcBef>
              <a:tabLst>
                <a:tab algn="l" pos="0"/>
              </a:tabLst>
            </a:pPr>
            <a:endParaRPr b="0" lang="en-GB" sz="18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828282"/>
      </a:dk2>
      <a:lt2>
        <a:srgbClr val="ececec"/>
      </a:lt2>
      <a:accent1>
        <a:srgbClr val="f84c2f"/>
      </a:accent1>
      <a:accent2>
        <a:srgbClr val="33005e"/>
      </a:accent2>
      <a:accent3>
        <a:srgbClr val="95af00"/>
      </a:accent3>
      <a:accent4>
        <a:srgbClr val="ffb549"/>
      </a:accent4>
      <a:accent5>
        <a:srgbClr val="48a0d9"/>
      </a:accent5>
      <a:accent6>
        <a:srgbClr val="dfc4ac"/>
      </a:accent6>
      <a:hlink>
        <a:srgbClr val="0563c1"/>
      </a:hlink>
      <a:folHlink>
        <a:srgbClr val="950404"/>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828282"/>
      </a:dk2>
      <a:lt2>
        <a:srgbClr val="ececec"/>
      </a:lt2>
      <a:accent1>
        <a:srgbClr val="f84c2f"/>
      </a:accent1>
      <a:accent2>
        <a:srgbClr val="33005e"/>
      </a:accent2>
      <a:accent3>
        <a:srgbClr val="95af00"/>
      </a:accent3>
      <a:accent4>
        <a:srgbClr val="ffb549"/>
      </a:accent4>
      <a:accent5>
        <a:srgbClr val="48a0d9"/>
      </a:accent5>
      <a:accent6>
        <a:srgbClr val="dfc4ac"/>
      </a:accent6>
      <a:hlink>
        <a:srgbClr val="0563c1"/>
      </a:hlink>
      <a:folHlink>
        <a:srgbClr val="950404"/>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828282"/>
      </a:dk2>
      <a:lt2>
        <a:srgbClr val="ececec"/>
      </a:lt2>
      <a:accent1>
        <a:srgbClr val="f84c2f"/>
      </a:accent1>
      <a:accent2>
        <a:srgbClr val="33005e"/>
      </a:accent2>
      <a:accent3>
        <a:srgbClr val="95af00"/>
      </a:accent3>
      <a:accent4>
        <a:srgbClr val="ffb549"/>
      </a:accent4>
      <a:accent5>
        <a:srgbClr val="48a0d9"/>
      </a:accent5>
      <a:accent6>
        <a:srgbClr val="dfc4ac"/>
      </a:accent6>
      <a:hlink>
        <a:srgbClr val="0563c1"/>
      </a:hlink>
      <a:folHlink>
        <a:srgbClr val="950404"/>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office theme</Template>
  <TotalTime>0</TotalTime>
  <Application>LibreOffice/6.4.7.2$Linux_X86_64 LibreOffice_project/40$Build-2</Applicat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2023-05-06T06:28:40Z</dcterms:created>
  <dc:creator/>
  <dc:description/>
  <dc:language>en-IN</dc:language>
  <cp:lastModifiedBy/>
  <dcterms:modified xsi:type="dcterms:W3CDTF">2023-05-08T17:15:03Z</dcterms:modified>
  <cp:revision>70</cp:revision>
  <dc:subject/>
  <dc:title>PowerPoint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0</vt:i4>
  </property>
  <property fmtid="{D5CDD505-2E9C-101B-9397-08002B2CF9AE}" pid="4" name="HyperlinksChanged">
    <vt:bool>0</vt:bool>
  </property>
  <property fmtid="{D5CDD505-2E9C-101B-9397-08002B2CF9AE}" pid="5" name="LinksUpToDate">
    <vt:bool>0</vt:bool>
  </property>
  <property fmtid="{D5CDD505-2E9C-101B-9397-08002B2CF9AE}" pid="6" name="Notes">
    <vt:i4>0</vt:i4>
  </property>
  <property fmtid="{D5CDD505-2E9C-101B-9397-08002B2CF9AE}" pid="7" name="PresentationFormat">
    <vt:lpwstr>Widescreen</vt:lpwstr>
  </property>
  <property fmtid="{D5CDD505-2E9C-101B-9397-08002B2CF9AE}" pid="8" name="ScaleCrop">
    <vt:bool>0</vt:bool>
  </property>
  <property fmtid="{D5CDD505-2E9C-101B-9397-08002B2CF9AE}" pid="9" name="ShareDoc">
    <vt:bool>0</vt:bool>
  </property>
  <property fmtid="{D5CDD505-2E9C-101B-9397-08002B2CF9AE}" pid="10" name="Slides">
    <vt:i4>11</vt:i4>
  </property>
</Properties>
</file>